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7" r:id="rId6"/>
    <p:sldId id="263" r:id="rId7"/>
    <p:sldId id="262" r:id="rId8"/>
    <p:sldId id="268" r:id="rId9"/>
    <p:sldId id="269" r:id="rId10"/>
    <p:sldId id="266" r:id="rId11"/>
    <p:sldId id="264" r:id="rId12"/>
    <p:sldId id="265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A2F29B-8239-3625-B66D-D9D606F39E21}" v="2" dt="2026-05-06T16:19:19.029"/>
    <p1510:client id="{A1BB089F-B1EA-4155-ABF5-30D6B57BE4C4}" v="1" dt="2026-05-07T13:06:05.7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image" Target="../media/image17.svg"/><Relationship Id="rId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svg"/><Relationship Id="rId1" Type="http://schemas.openxmlformats.org/officeDocument/2006/relationships/image" Target="../media/image17.sv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16B3-285A-4794-97DA-ECF510247B4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132F0D3-A601-4DC3-9880-11B375A9947F}">
      <dgm:prSet/>
      <dgm:spPr/>
      <dgm:t>
        <a:bodyPr/>
        <a:lstStyle/>
        <a:p>
          <a:r>
            <a:rPr lang="en-US"/>
            <a:t>Total Student Population:  578</a:t>
          </a:r>
        </a:p>
      </dgm:t>
    </dgm:pt>
    <dgm:pt modelId="{AE60AA11-2857-4F95-B812-1AF1DE43DDE0}" type="parTrans" cxnId="{BDBA7FB0-54A4-4121-A214-F93F2040378B}">
      <dgm:prSet/>
      <dgm:spPr/>
      <dgm:t>
        <a:bodyPr/>
        <a:lstStyle/>
        <a:p>
          <a:endParaRPr lang="en-US"/>
        </a:p>
      </dgm:t>
    </dgm:pt>
    <dgm:pt modelId="{F35D49D8-8850-44D9-A2C8-7299A35BB29B}" type="sibTrans" cxnId="{BDBA7FB0-54A4-4121-A214-F93F2040378B}">
      <dgm:prSet/>
      <dgm:spPr/>
      <dgm:t>
        <a:bodyPr/>
        <a:lstStyle/>
        <a:p>
          <a:endParaRPr lang="en-US"/>
        </a:p>
      </dgm:t>
    </dgm:pt>
    <dgm:pt modelId="{B028BD6C-01CC-40EC-BCF1-2983D427A77F}">
      <dgm:prSet/>
      <dgm:spPr/>
      <dgm:t>
        <a:bodyPr/>
        <a:lstStyle/>
        <a:p>
          <a:r>
            <a:rPr lang="en-US"/>
            <a:t>Students with Disabilities: 100 (17%)</a:t>
          </a:r>
        </a:p>
      </dgm:t>
    </dgm:pt>
    <dgm:pt modelId="{D84A45CD-4FD1-445A-BB60-CFC032A23816}" type="parTrans" cxnId="{C85C7C29-DC77-4A3D-8B86-D978B29CEDCF}">
      <dgm:prSet/>
      <dgm:spPr/>
      <dgm:t>
        <a:bodyPr/>
        <a:lstStyle/>
        <a:p>
          <a:endParaRPr lang="en-US"/>
        </a:p>
      </dgm:t>
    </dgm:pt>
    <dgm:pt modelId="{52E0552F-D5E5-4F50-BF0C-85FA6262CF34}" type="sibTrans" cxnId="{C85C7C29-DC77-4A3D-8B86-D978B29CEDCF}">
      <dgm:prSet/>
      <dgm:spPr/>
      <dgm:t>
        <a:bodyPr/>
        <a:lstStyle/>
        <a:p>
          <a:endParaRPr lang="en-US"/>
        </a:p>
      </dgm:t>
    </dgm:pt>
    <dgm:pt modelId="{1DC9E323-5F17-4B43-B544-677E0F9E22E4}">
      <dgm:prSet/>
      <dgm:spPr/>
      <dgm:t>
        <a:bodyPr/>
        <a:lstStyle/>
        <a:p>
          <a:r>
            <a:rPr lang="en-US"/>
            <a:t>Multi-lingual Learners: 128 (22%)</a:t>
          </a:r>
        </a:p>
      </dgm:t>
    </dgm:pt>
    <dgm:pt modelId="{EAA1F7DF-BACB-4F59-9B20-FD273FF2C8CB}" type="parTrans" cxnId="{454F9059-9C6F-4176-BE49-35683F0B814E}">
      <dgm:prSet/>
      <dgm:spPr/>
      <dgm:t>
        <a:bodyPr/>
        <a:lstStyle/>
        <a:p>
          <a:endParaRPr lang="en-US"/>
        </a:p>
      </dgm:t>
    </dgm:pt>
    <dgm:pt modelId="{C0AC7719-F4E8-4A6D-AED7-A506182A9AAF}" type="sibTrans" cxnId="{454F9059-9C6F-4176-BE49-35683F0B814E}">
      <dgm:prSet/>
      <dgm:spPr/>
      <dgm:t>
        <a:bodyPr/>
        <a:lstStyle/>
        <a:p>
          <a:endParaRPr lang="en-US"/>
        </a:p>
      </dgm:t>
    </dgm:pt>
    <dgm:pt modelId="{84B02566-64D1-4C61-911F-353DDF691D32}">
      <dgm:prSet/>
      <dgm:spPr/>
      <dgm:t>
        <a:bodyPr/>
        <a:lstStyle/>
        <a:p>
          <a:r>
            <a:rPr lang="en-US"/>
            <a:t>Students in Temporary Housing:  59 (10%)</a:t>
          </a:r>
        </a:p>
      </dgm:t>
    </dgm:pt>
    <dgm:pt modelId="{819756AF-2EC8-4869-B4A4-C46CF911DC54}" type="parTrans" cxnId="{96177810-EC9F-4B3A-80E7-61FE18AFED6D}">
      <dgm:prSet/>
      <dgm:spPr/>
      <dgm:t>
        <a:bodyPr/>
        <a:lstStyle/>
        <a:p>
          <a:endParaRPr lang="en-US"/>
        </a:p>
      </dgm:t>
    </dgm:pt>
    <dgm:pt modelId="{5E22DBA7-A990-49A5-B027-E9F4C268A2D2}" type="sibTrans" cxnId="{96177810-EC9F-4B3A-80E7-61FE18AFED6D}">
      <dgm:prSet/>
      <dgm:spPr/>
      <dgm:t>
        <a:bodyPr/>
        <a:lstStyle/>
        <a:p>
          <a:endParaRPr lang="en-US"/>
        </a:p>
      </dgm:t>
    </dgm:pt>
    <dgm:pt modelId="{D7E95FBC-7524-4545-A04A-9F80DBC23555}">
      <dgm:prSet/>
      <dgm:spPr/>
      <dgm:t>
        <a:bodyPr/>
        <a:lstStyle/>
        <a:p>
          <a:r>
            <a:rPr lang="en-US"/>
            <a:t>Immigrants:  58  (10%)</a:t>
          </a:r>
        </a:p>
      </dgm:t>
    </dgm:pt>
    <dgm:pt modelId="{90FC862F-B07D-4927-89ED-B02850FE7B27}" type="parTrans" cxnId="{301E6694-B631-4BE8-AFAD-0D09D05AAC4C}">
      <dgm:prSet/>
      <dgm:spPr/>
      <dgm:t>
        <a:bodyPr/>
        <a:lstStyle/>
        <a:p>
          <a:endParaRPr lang="en-US"/>
        </a:p>
      </dgm:t>
    </dgm:pt>
    <dgm:pt modelId="{53D705BD-0AE1-4A5B-8DE0-E1B57C0CCDCA}" type="sibTrans" cxnId="{301E6694-B631-4BE8-AFAD-0D09D05AAC4C}">
      <dgm:prSet/>
      <dgm:spPr/>
      <dgm:t>
        <a:bodyPr/>
        <a:lstStyle/>
        <a:p>
          <a:endParaRPr lang="en-US"/>
        </a:p>
      </dgm:t>
    </dgm:pt>
    <dgm:pt modelId="{280B1C38-7238-4FB6-9136-3C306E286926}" type="pres">
      <dgm:prSet presAssocID="{861D16B3-285A-4794-97DA-ECF510247B48}" presName="linear" presStyleCnt="0">
        <dgm:presLayoutVars>
          <dgm:animLvl val="lvl"/>
          <dgm:resizeHandles val="exact"/>
        </dgm:presLayoutVars>
      </dgm:prSet>
      <dgm:spPr/>
    </dgm:pt>
    <dgm:pt modelId="{28BA41E7-3AC3-4FF7-8994-EC0B3EF46C97}" type="pres">
      <dgm:prSet presAssocID="{A132F0D3-A601-4DC3-9880-11B375A9947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E92D5F9-F6F1-42D2-9DCC-253FC6530F35}" type="pres">
      <dgm:prSet presAssocID="{F35D49D8-8850-44D9-A2C8-7299A35BB29B}" presName="spacer" presStyleCnt="0"/>
      <dgm:spPr/>
    </dgm:pt>
    <dgm:pt modelId="{25AA5D2D-E26F-4DBA-B2B3-EFA1F91648C2}" type="pres">
      <dgm:prSet presAssocID="{B028BD6C-01CC-40EC-BCF1-2983D427A77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52D87D4-3CC2-4C86-A4C0-3DE1A4CA3847}" type="pres">
      <dgm:prSet presAssocID="{52E0552F-D5E5-4F50-BF0C-85FA6262CF34}" presName="spacer" presStyleCnt="0"/>
      <dgm:spPr/>
    </dgm:pt>
    <dgm:pt modelId="{B29C903B-3051-482E-ADA7-F97646B80225}" type="pres">
      <dgm:prSet presAssocID="{1DC9E323-5F17-4B43-B544-677E0F9E22E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9DB6E54-263A-4859-B9DC-341DD8DA5AA9}" type="pres">
      <dgm:prSet presAssocID="{C0AC7719-F4E8-4A6D-AED7-A506182A9AAF}" presName="spacer" presStyleCnt="0"/>
      <dgm:spPr/>
    </dgm:pt>
    <dgm:pt modelId="{992D90D9-51DC-4B48-8553-15221D20F33B}" type="pres">
      <dgm:prSet presAssocID="{84B02566-64D1-4C61-911F-353DDF691D3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2FE3A56-1E58-4E67-AF0E-90EFFF0F1C75}" type="pres">
      <dgm:prSet presAssocID="{5E22DBA7-A990-49A5-B027-E9F4C268A2D2}" presName="spacer" presStyleCnt="0"/>
      <dgm:spPr/>
    </dgm:pt>
    <dgm:pt modelId="{A2FBFF6B-31D8-4A09-B84E-C82BDF475DCF}" type="pres">
      <dgm:prSet presAssocID="{D7E95FBC-7524-4545-A04A-9F80DBC2355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6177810-EC9F-4B3A-80E7-61FE18AFED6D}" srcId="{861D16B3-285A-4794-97DA-ECF510247B48}" destId="{84B02566-64D1-4C61-911F-353DDF691D32}" srcOrd="3" destOrd="0" parTransId="{819756AF-2EC8-4869-B4A4-C46CF911DC54}" sibTransId="{5E22DBA7-A990-49A5-B027-E9F4C268A2D2}"/>
    <dgm:cxn modelId="{C85C7C29-DC77-4A3D-8B86-D978B29CEDCF}" srcId="{861D16B3-285A-4794-97DA-ECF510247B48}" destId="{B028BD6C-01CC-40EC-BCF1-2983D427A77F}" srcOrd="1" destOrd="0" parTransId="{D84A45CD-4FD1-445A-BB60-CFC032A23816}" sibTransId="{52E0552F-D5E5-4F50-BF0C-85FA6262CF34}"/>
    <dgm:cxn modelId="{D6D22369-E085-489C-A51A-55FC8FD84575}" type="presOf" srcId="{84B02566-64D1-4C61-911F-353DDF691D32}" destId="{992D90D9-51DC-4B48-8553-15221D20F33B}" srcOrd="0" destOrd="0" presId="urn:microsoft.com/office/officeart/2005/8/layout/vList2"/>
    <dgm:cxn modelId="{0D15836D-F5AC-4F2E-ABEE-E56900A05BBE}" type="presOf" srcId="{B028BD6C-01CC-40EC-BCF1-2983D427A77F}" destId="{25AA5D2D-E26F-4DBA-B2B3-EFA1F91648C2}" srcOrd="0" destOrd="0" presId="urn:microsoft.com/office/officeart/2005/8/layout/vList2"/>
    <dgm:cxn modelId="{454F9059-9C6F-4176-BE49-35683F0B814E}" srcId="{861D16B3-285A-4794-97DA-ECF510247B48}" destId="{1DC9E323-5F17-4B43-B544-677E0F9E22E4}" srcOrd="2" destOrd="0" parTransId="{EAA1F7DF-BACB-4F59-9B20-FD273FF2C8CB}" sibTransId="{C0AC7719-F4E8-4A6D-AED7-A506182A9AAF}"/>
    <dgm:cxn modelId="{C07D2283-AFF7-4B43-9632-EA7236A0F064}" type="presOf" srcId="{A132F0D3-A601-4DC3-9880-11B375A9947F}" destId="{28BA41E7-3AC3-4FF7-8994-EC0B3EF46C97}" srcOrd="0" destOrd="0" presId="urn:microsoft.com/office/officeart/2005/8/layout/vList2"/>
    <dgm:cxn modelId="{301E6694-B631-4BE8-AFAD-0D09D05AAC4C}" srcId="{861D16B3-285A-4794-97DA-ECF510247B48}" destId="{D7E95FBC-7524-4545-A04A-9F80DBC23555}" srcOrd="4" destOrd="0" parTransId="{90FC862F-B07D-4927-89ED-B02850FE7B27}" sibTransId="{53D705BD-0AE1-4A5B-8DE0-E1B57C0CCDCA}"/>
    <dgm:cxn modelId="{BDBA7FB0-54A4-4121-A214-F93F2040378B}" srcId="{861D16B3-285A-4794-97DA-ECF510247B48}" destId="{A132F0D3-A601-4DC3-9880-11B375A9947F}" srcOrd="0" destOrd="0" parTransId="{AE60AA11-2857-4F95-B812-1AF1DE43DDE0}" sibTransId="{F35D49D8-8850-44D9-A2C8-7299A35BB29B}"/>
    <dgm:cxn modelId="{85F283B0-FA27-492A-A6B6-5BC241E20CE4}" type="presOf" srcId="{1DC9E323-5F17-4B43-B544-677E0F9E22E4}" destId="{B29C903B-3051-482E-ADA7-F97646B80225}" srcOrd="0" destOrd="0" presId="urn:microsoft.com/office/officeart/2005/8/layout/vList2"/>
    <dgm:cxn modelId="{A49EFEF7-A657-47AC-ACB1-E6A1894EEE15}" type="presOf" srcId="{D7E95FBC-7524-4545-A04A-9F80DBC23555}" destId="{A2FBFF6B-31D8-4A09-B84E-C82BDF475DCF}" srcOrd="0" destOrd="0" presId="urn:microsoft.com/office/officeart/2005/8/layout/vList2"/>
    <dgm:cxn modelId="{ADA0C2FE-9AEA-46A2-83C8-FDDC618A7A3E}" type="presOf" srcId="{861D16B3-285A-4794-97DA-ECF510247B48}" destId="{280B1C38-7238-4FB6-9136-3C306E286926}" srcOrd="0" destOrd="0" presId="urn:microsoft.com/office/officeart/2005/8/layout/vList2"/>
    <dgm:cxn modelId="{AEB57BDD-A9D5-4E6B-8CE2-787E6BDCDEBB}" type="presParOf" srcId="{280B1C38-7238-4FB6-9136-3C306E286926}" destId="{28BA41E7-3AC3-4FF7-8994-EC0B3EF46C97}" srcOrd="0" destOrd="0" presId="urn:microsoft.com/office/officeart/2005/8/layout/vList2"/>
    <dgm:cxn modelId="{5F941FB3-A4CA-45C6-8C28-25A92967EF68}" type="presParOf" srcId="{280B1C38-7238-4FB6-9136-3C306E286926}" destId="{3E92D5F9-F6F1-42D2-9DCC-253FC6530F35}" srcOrd="1" destOrd="0" presId="urn:microsoft.com/office/officeart/2005/8/layout/vList2"/>
    <dgm:cxn modelId="{94C53D0A-67CA-4F09-8880-2F463BF6FDDE}" type="presParOf" srcId="{280B1C38-7238-4FB6-9136-3C306E286926}" destId="{25AA5D2D-E26F-4DBA-B2B3-EFA1F91648C2}" srcOrd="2" destOrd="0" presId="urn:microsoft.com/office/officeart/2005/8/layout/vList2"/>
    <dgm:cxn modelId="{E6AC6421-AC02-4DB2-B02A-851D03623E6C}" type="presParOf" srcId="{280B1C38-7238-4FB6-9136-3C306E286926}" destId="{052D87D4-3CC2-4C86-A4C0-3DE1A4CA3847}" srcOrd="3" destOrd="0" presId="urn:microsoft.com/office/officeart/2005/8/layout/vList2"/>
    <dgm:cxn modelId="{C981C2C6-34AE-454A-BEE2-BBE203AEAA4C}" type="presParOf" srcId="{280B1C38-7238-4FB6-9136-3C306E286926}" destId="{B29C903B-3051-482E-ADA7-F97646B80225}" srcOrd="4" destOrd="0" presId="urn:microsoft.com/office/officeart/2005/8/layout/vList2"/>
    <dgm:cxn modelId="{1DDDE7B1-BB8C-4D7A-B1D3-C06683BD3E8E}" type="presParOf" srcId="{280B1C38-7238-4FB6-9136-3C306E286926}" destId="{89DB6E54-263A-4859-B9DC-341DD8DA5AA9}" srcOrd="5" destOrd="0" presId="urn:microsoft.com/office/officeart/2005/8/layout/vList2"/>
    <dgm:cxn modelId="{8E8DAF78-4DF3-4373-B839-5D4CC2513F9A}" type="presParOf" srcId="{280B1C38-7238-4FB6-9136-3C306E286926}" destId="{992D90D9-51DC-4B48-8553-15221D20F33B}" srcOrd="6" destOrd="0" presId="urn:microsoft.com/office/officeart/2005/8/layout/vList2"/>
    <dgm:cxn modelId="{48A3CDA2-DF18-4F76-97F6-557A0BF3FFAF}" type="presParOf" srcId="{280B1C38-7238-4FB6-9136-3C306E286926}" destId="{82FE3A56-1E58-4E67-AF0E-90EFFF0F1C75}" srcOrd="7" destOrd="0" presId="urn:microsoft.com/office/officeart/2005/8/layout/vList2"/>
    <dgm:cxn modelId="{F16D231C-EE0B-4C8A-B07C-5D3A77C54354}" type="presParOf" srcId="{280B1C38-7238-4FB6-9136-3C306E286926}" destId="{A2FBFF6B-31D8-4A09-B84E-C82BDF475DC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C4A30E-3724-4540-8C0E-EBA240ADA04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B4083B2-4E6F-4177-9631-4A2AFB2D0803}">
      <dgm:prSet/>
      <dgm:spPr/>
      <dgm:t>
        <a:bodyPr/>
        <a:lstStyle/>
        <a:p>
          <a:r>
            <a:rPr lang="en-US"/>
            <a:t>Saturday Academies – ENL, STH</a:t>
          </a:r>
        </a:p>
      </dgm:t>
    </dgm:pt>
    <dgm:pt modelId="{E82AB6A0-B935-4FFD-816A-5FCE031E4BA7}" type="parTrans" cxnId="{FBB5184A-8853-44E7-B0D4-70198C2D08DF}">
      <dgm:prSet/>
      <dgm:spPr/>
      <dgm:t>
        <a:bodyPr/>
        <a:lstStyle/>
        <a:p>
          <a:endParaRPr lang="en-US"/>
        </a:p>
      </dgm:t>
    </dgm:pt>
    <dgm:pt modelId="{2BEC98D5-D4EC-432D-93ED-05C7371B3843}" type="sibTrans" cxnId="{FBB5184A-8853-44E7-B0D4-70198C2D08DF}">
      <dgm:prSet/>
      <dgm:spPr/>
      <dgm:t>
        <a:bodyPr/>
        <a:lstStyle/>
        <a:p>
          <a:endParaRPr lang="en-US"/>
        </a:p>
      </dgm:t>
    </dgm:pt>
    <dgm:pt modelId="{39A52C91-10BF-405A-88B6-C4C62176B9EE}">
      <dgm:prSet/>
      <dgm:spPr/>
      <dgm:t>
        <a:bodyPr/>
        <a:lstStyle/>
        <a:p>
          <a:r>
            <a:rPr lang="en-US"/>
            <a:t>Arts Programs / Concerts</a:t>
          </a:r>
        </a:p>
      </dgm:t>
    </dgm:pt>
    <dgm:pt modelId="{8E8CC189-4DC6-4A6D-826C-D5B1869F761E}" type="parTrans" cxnId="{3E420897-0516-493A-98A9-0B0C379DA39C}">
      <dgm:prSet/>
      <dgm:spPr/>
      <dgm:t>
        <a:bodyPr/>
        <a:lstStyle/>
        <a:p>
          <a:endParaRPr lang="en-US"/>
        </a:p>
      </dgm:t>
    </dgm:pt>
    <dgm:pt modelId="{E897D210-D447-4B4E-A14D-5C92515A7D46}" type="sibTrans" cxnId="{3E420897-0516-493A-98A9-0B0C379DA39C}">
      <dgm:prSet/>
      <dgm:spPr/>
      <dgm:t>
        <a:bodyPr/>
        <a:lstStyle/>
        <a:p>
          <a:endParaRPr lang="en-US"/>
        </a:p>
      </dgm:t>
    </dgm:pt>
    <dgm:pt modelId="{962BAF8F-7797-4612-B312-702AB8C4F1E3}">
      <dgm:prSet/>
      <dgm:spPr/>
      <dgm:t>
        <a:bodyPr/>
        <a:lstStyle/>
        <a:p>
          <a:r>
            <a:rPr lang="en-US"/>
            <a:t>Rego Eagles in the Community</a:t>
          </a:r>
        </a:p>
      </dgm:t>
    </dgm:pt>
    <dgm:pt modelId="{6BE9D27C-DC17-47E4-B7CA-CF9151BB5577}" type="parTrans" cxnId="{24A03652-2262-48BB-9621-33DB49584E47}">
      <dgm:prSet/>
      <dgm:spPr/>
      <dgm:t>
        <a:bodyPr/>
        <a:lstStyle/>
        <a:p>
          <a:endParaRPr lang="en-US"/>
        </a:p>
      </dgm:t>
    </dgm:pt>
    <dgm:pt modelId="{E77F51A5-6B94-441C-AAB5-27C08A3ED166}" type="sibTrans" cxnId="{24A03652-2262-48BB-9621-33DB49584E47}">
      <dgm:prSet/>
      <dgm:spPr/>
      <dgm:t>
        <a:bodyPr/>
        <a:lstStyle/>
        <a:p>
          <a:endParaRPr lang="en-US"/>
        </a:p>
      </dgm:t>
    </dgm:pt>
    <dgm:pt modelId="{A85FFBBD-68F5-4621-B74F-A224FCEF969E}" type="pres">
      <dgm:prSet presAssocID="{D2C4A30E-3724-4540-8C0E-EBA240ADA04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98D8A20-6B0B-40C5-BD1B-181A5830D393}" type="pres">
      <dgm:prSet presAssocID="{CB4083B2-4E6F-4177-9631-4A2AFB2D0803}" presName="hierRoot1" presStyleCnt="0"/>
      <dgm:spPr/>
    </dgm:pt>
    <dgm:pt modelId="{ABFACCDC-06A0-4E7D-BE3E-40C4CF3CAD90}" type="pres">
      <dgm:prSet presAssocID="{CB4083B2-4E6F-4177-9631-4A2AFB2D0803}" presName="composite" presStyleCnt="0"/>
      <dgm:spPr/>
    </dgm:pt>
    <dgm:pt modelId="{C8DF5ED5-4177-4952-A15C-F30600A6AE02}" type="pres">
      <dgm:prSet presAssocID="{CB4083B2-4E6F-4177-9631-4A2AFB2D0803}" presName="background" presStyleLbl="node0" presStyleIdx="0" presStyleCnt="3"/>
      <dgm:spPr/>
    </dgm:pt>
    <dgm:pt modelId="{7490BA78-CB5F-47CF-B8F0-D470E8A34169}" type="pres">
      <dgm:prSet presAssocID="{CB4083B2-4E6F-4177-9631-4A2AFB2D0803}" presName="text" presStyleLbl="fgAcc0" presStyleIdx="0" presStyleCnt="3">
        <dgm:presLayoutVars>
          <dgm:chPref val="3"/>
        </dgm:presLayoutVars>
      </dgm:prSet>
      <dgm:spPr/>
    </dgm:pt>
    <dgm:pt modelId="{FCD469F3-28DA-41C9-976C-34E843A58DCE}" type="pres">
      <dgm:prSet presAssocID="{CB4083B2-4E6F-4177-9631-4A2AFB2D0803}" presName="hierChild2" presStyleCnt="0"/>
      <dgm:spPr/>
    </dgm:pt>
    <dgm:pt modelId="{CFD5679C-EF0C-49F2-BBF9-F5B06E54B526}" type="pres">
      <dgm:prSet presAssocID="{39A52C91-10BF-405A-88B6-C4C62176B9EE}" presName="hierRoot1" presStyleCnt="0"/>
      <dgm:spPr/>
    </dgm:pt>
    <dgm:pt modelId="{EFB40348-91A5-46BD-8D32-5F827B2ED62B}" type="pres">
      <dgm:prSet presAssocID="{39A52C91-10BF-405A-88B6-C4C62176B9EE}" presName="composite" presStyleCnt="0"/>
      <dgm:spPr/>
    </dgm:pt>
    <dgm:pt modelId="{23950DD6-486F-4AEB-86FD-725DC683564C}" type="pres">
      <dgm:prSet presAssocID="{39A52C91-10BF-405A-88B6-C4C62176B9EE}" presName="background" presStyleLbl="node0" presStyleIdx="1" presStyleCnt="3"/>
      <dgm:spPr/>
    </dgm:pt>
    <dgm:pt modelId="{50DED979-CCBE-4977-B2B8-A71E07EB5784}" type="pres">
      <dgm:prSet presAssocID="{39A52C91-10BF-405A-88B6-C4C62176B9EE}" presName="text" presStyleLbl="fgAcc0" presStyleIdx="1" presStyleCnt="3">
        <dgm:presLayoutVars>
          <dgm:chPref val="3"/>
        </dgm:presLayoutVars>
      </dgm:prSet>
      <dgm:spPr/>
    </dgm:pt>
    <dgm:pt modelId="{33375E0C-1061-4A8E-84AA-F897838D1311}" type="pres">
      <dgm:prSet presAssocID="{39A52C91-10BF-405A-88B6-C4C62176B9EE}" presName="hierChild2" presStyleCnt="0"/>
      <dgm:spPr/>
    </dgm:pt>
    <dgm:pt modelId="{F2932B5D-62B7-4AD7-A7CB-6F696F75A2A5}" type="pres">
      <dgm:prSet presAssocID="{962BAF8F-7797-4612-B312-702AB8C4F1E3}" presName="hierRoot1" presStyleCnt="0"/>
      <dgm:spPr/>
    </dgm:pt>
    <dgm:pt modelId="{4D77B2BB-6B48-48FB-B37C-25160D3BE961}" type="pres">
      <dgm:prSet presAssocID="{962BAF8F-7797-4612-B312-702AB8C4F1E3}" presName="composite" presStyleCnt="0"/>
      <dgm:spPr/>
    </dgm:pt>
    <dgm:pt modelId="{8A7FE4A9-E1CA-423A-A429-AEA0B5C2D7C3}" type="pres">
      <dgm:prSet presAssocID="{962BAF8F-7797-4612-B312-702AB8C4F1E3}" presName="background" presStyleLbl="node0" presStyleIdx="2" presStyleCnt="3"/>
      <dgm:spPr/>
    </dgm:pt>
    <dgm:pt modelId="{AD282D47-1F6D-4AD5-877F-8A8FA99ED007}" type="pres">
      <dgm:prSet presAssocID="{962BAF8F-7797-4612-B312-702AB8C4F1E3}" presName="text" presStyleLbl="fgAcc0" presStyleIdx="2" presStyleCnt="3">
        <dgm:presLayoutVars>
          <dgm:chPref val="3"/>
        </dgm:presLayoutVars>
      </dgm:prSet>
      <dgm:spPr/>
    </dgm:pt>
    <dgm:pt modelId="{C5CDB28B-0513-4D4F-9D61-235994625FE0}" type="pres">
      <dgm:prSet presAssocID="{962BAF8F-7797-4612-B312-702AB8C4F1E3}" presName="hierChild2" presStyleCnt="0"/>
      <dgm:spPr/>
    </dgm:pt>
  </dgm:ptLst>
  <dgm:cxnLst>
    <dgm:cxn modelId="{1FBDCD10-04B9-4E1C-8E25-8D733B531525}" type="presOf" srcId="{D2C4A30E-3724-4540-8C0E-EBA240ADA04A}" destId="{A85FFBBD-68F5-4621-B74F-A224FCEF969E}" srcOrd="0" destOrd="0" presId="urn:microsoft.com/office/officeart/2005/8/layout/hierarchy1"/>
    <dgm:cxn modelId="{DE169747-5DD4-4AE3-AA3C-482077E08DFD}" type="presOf" srcId="{CB4083B2-4E6F-4177-9631-4A2AFB2D0803}" destId="{7490BA78-CB5F-47CF-B8F0-D470E8A34169}" srcOrd="0" destOrd="0" presId="urn:microsoft.com/office/officeart/2005/8/layout/hierarchy1"/>
    <dgm:cxn modelId="{FBB5184A-8853-44E7-B0D4-70198C2D08DF}" srcId="{D2C4A30E-3724-4540-8C0E-EBA240ADA04A}" destId="{CB4083B2-4E6F-4177-9631-4A2AFB2D0803}" srcOrd="0" destOrd="0" parTransId="{E82AB6A0-B935-4FFD-816A-5FCE031E4BA7}" sibTransId="{2BEC98D5-D4EC-432D-93ED-05C7371B3843}"/>
    <dgm:cxn modelId="{E56EA54A-9BC6-4B54-8CBE-DF2738FDA18F}" type="presOf" srcId="{39A52C91-10BF-405A-88B6-C4C62176B9EE}" destId="{50DED979-CCBE-4977-B2B8-A71E07EB5784}" srcOrd="0" destOrd="0" presId="urn:microsoft.com/office/officeart/2005/8/layout/hierarchy1"/>
    <dgm:cxn modelId="{24A03652-2262-48BB-9621-33DB49584E47}" srcId="{D2C4A30E-3724-4540-8C0E-EBA240ADA04A}" destId="{962BAF8F-7797-4612-B312-702AB8C4F1E3}" srcOrd="2" destOrd="0" parTransId="{6BE9D27C-DC17-47E4-B7CA-CF9151BB5577}" sibTransId="{E77F51A5-6B94-441C-AAB5-27C08A3ED166}"/>
    <dgm:cxn modelId="{3E420897-0516-493A-98A9-0B0C379DA39C}" srcId="{D2C4A30E-3724-4540-8C0E-EBA240ADA04A}" destId="{39A52C91-10BF-405A-88B6-C4C62176B9EE}" srcOrd="1" destOrd="0" parTransId="{8E8CC189-4DC6-4A6D-826C-D5B1869F761E}" sibTransId="{E897D210-D447-4B4E-A14D-5C92515A7D46}"/>
    <dgm:cxn modelId="{2106FEC9-3432-4CC1-9C59-97797298928E}" type="presOf" srcId="{962BAF8F-7797-4612-B312-702AB8C4F1E3}" destId="{AD282D47-1F6D-4AD5-877F-8A8FA99ED007}" srcOrd="0" destOrd="0" presId="urn:microsoft.com/office/officeart/2005/8/layout/hierarchy1"/>
    <dgm:cxn modelId="{9C3CC03B-BC3B-45E7-9CA6-3F5C4FA4110F}" type="presParOf" srcId="{A85FFBBD-68F5-4621-B74F-A224FCEF969E}" destId="{198D8A20-6B0B-40C5-BD1B-181A5830D393}" srcOrd="0" destOrd="0" presId="urn:microsoft.com/office/officeart/2005/8/layout/hierarchy1"/>
    <dgm:cxn modelId="{D9A953DC-65CD-4D90-8337-7B44968C3EB5}" type="presParOf" srcId="{198D8A20-6B0B-40C5-BD1B-181A5830D393}" destId="{ABFACCDC-06A0-4E7D-BE3E-40C4CF3CAD90}" srcOrd="0" destOrd="0" presId="urn:microsoft.com/office/officeart/2005/8/layout/hierarchy1"/>
    <dgm:cxn modelId="{59823629-8805-4CC4-B78A-B9C995B13ED8}" type="presParOf" srcId="{ABFACCDC-06A0-4E7D-BE3E-40C4CF3CAD90}" destId="{C8DF5ED5-4177-4952-A15C-F30600A6AE02}" srcOrd="0" destOrd="0" presId="urn:microsoft.com/office/officeart/2005/8/layout/hierarchy1"/>
    <dgm:cxn modelId="{7A7CA00C-35AA-4D51-9BF8-F972C634660E}" type="presParOf" srcId="{ABFACCDC-06A0-4E7D-BE3E-40C4CF3CAD90}" destId="{7490BA78-CB5F-47CF-B8F0-D470E8A34169}" srcOrd="1" destOrd="0" presId="urn:microsoft.com/office/officeart/2005/8/layout/hierarchy1"/>
    <dgm:cxn modelId="{A644E8B9-92F1-4D10-9E0A-AE710C78F079}" type="presParOf" srcId="{198D8A20-6B0B-40C5-BD1B-181A5830D393}" destId="{FCD469F3-28DA-41C9-976C-34E843A58DCE}" srcOrd="1" destOrd="0" presId="urn:microsoft.com/office/officeart/2005/8/layout/hierarchy1"/>
    <dgm:cxn modelId="{09EFB31A-78A3-4CAD-A88D-268F0B5B3C83}" type="presParOf" srcId="{A85FFBBD-68F5-4621-B74F-A224FCEF969E}" destId="{CFD5679C-EF0C-49F2-BBF9-F5B06E54B526}" srcOrd="1" destOrd="0" presId="urn:microsoft.com/office/officeart/2005/8/layout/hierarchy1"/>
    <dgm:cxn modelId="{09422738-E2E6-4EB6-9671-A0692393D349}" type="presParOf" srcId="{CFD5679C-EF0C-49F2-BBF9-F5B06E54B526}" destId="{EFB40348-91A5-46BD-8D32-5F827B2ED62B}" srcOrd="0" destOrd="0" presId="urn:microsoft.com/office/officeart/2005/8/layout/hierarchy1"/>
    <dgm:cxn modelId="{AC6AE715-8EF3-41CC-AF46-54FBBEB65A54}" type="presParOf" srcId="{EFB40348-91A5-46BD-8D32-5F827B2ED62B}" destId="{23950DD6-486F-4AEB-86FD-725DC683564C}" srcOrd="0" destOrd="0" presId="urn:microsoft.com/office/officeart/2005/8/layout/hierarchy1"/>
    <dgm:cxn modelId="{53A27546-ABE4-4B21-AA06-E03C1510937B}" type="presParOf" srcId="{EFB40348-91A5-46BD-8D32-5F827B2ED62B}" destId="{50DED979-CCBE-4977-B2B8-A71E07EB5784}" srcOrd="1" destOrd="0" presId="urn:microsoft.com/office/officeart/2005/8/layout/hierarchy1"/>
    <dgm:cxn modelId="{83FC8F24-E3E4-4581-9B1B-0176429CD4BF}" type="presParOf" srcId="{CFD5679C-EF0C-49F2-BBF9-F5B06E54B526}" destId="{33375E0C-1061-4A8E-84AA-F897838D1311}" srcOrd="1" destOrd="0" presId="urn:microsoft.com/office/officeart/2005/8/layout/hierarchy1"/>
    <dgm:cxn modelId="{7E157D38-9436-4004-8D6C-4C9557D9D542}" type="presParOf" srcId="{A85FFBBD-68F5-4621-B74F-A224FCEF969E}" destId="{F2932B5D-62B7-4AD7-A7CB-6F696F75A2A5}" srcOrd="2" destOrd="0" presId="urn:microsoft.com/office/officeart/2005/8/layout/hierarchy1"/>
    <dgm:cxn modelId="{C53C2745-7861-4087-94CB-588B9D9F3D6A}" type="presParOf" srcId="{F2932B5D-62B7-4AD7-A7CB-6F696F75A2A5}" destId="{4D77B2BB-6B48-48FB-B37C-25160D3BE961}" srcOrd="0" destOrd="0" presId="urn:microsoft.com/office/officeart/2005/8/layout/hierarchy1"/>
    <dgm:cxn modelId="{67865283-D5EE-4939-B414-9D860BE27B6F}" type="presParOf" srcId="{4D77B2BB-6B48-48FB-B37C-25160D3BE961}" destId="{8A7FE4A9-E1CA-423A-A429-AEA0B5C2D7C3}" srcOrd="0" destOrd="0" presId="urn:microsoft.com/office/officeart/2005/8/layout/hierarchy1"/>
    <dgm:cxn modelId="{460C6B8D-88DB-4FCC-A15A-1B1CE24195A8}" type="presParOf" srcId="{4D77B2BB-6B48-48FB-B37C-25160D3BE961}" destId="{AD282D47-1F6D-4AD5-877F-8A8FA99ED007}" srcOrd="1" destOrd="0" presId="urn:microsoft.com/office/officeart/2005/8/layout/hierarchy1"/>
    <dgm:cxn modelId="{83640FC1-9E4A-4512-B512-6CC80A7CA574}" type="presParOf" srcId="{F2932B5D-62B7-4AD7-A7CB-6F696F75A2A5}" destId="{C5CDB28B-0513-4D4F-9D61-235994625FE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CD397A-634C-4C98-BC3B-68559FD63EC3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6_2" csCatId="accent6" phldr="1"/>
      <dgm:spPr/>
      <dgm:t>
        <a:bodyPr/>
        <a:lstStyle/>
        <a:p>
          <a:endParaRPr lang="en-US"/>
        </a:p>
      </dgm:t>
    </dgm:pt>
    <dgm:pt modelId="{CA47AE71-6729-4F55-AF49-B82B3EC85B58}">
      <dgm:prSet/>
      <dgm:spPr/>
      <dgm:t>
        <a:bodyPr/>
        <a:lstStyle/>
        <a:p>
          <a:r>
            <a:rPr lang="en-US"/>
            <a:t>CHAMPS after school program– Volleyball, Flag Football</a:t>
          </a:r>
        </a:p>
      </dgm:t>
    </dgm:pt>
    <dgm:pt modelId="{38AA10D2-6480-448E-9DBC-1EB4F08EFA02}" type="parTrans" cxnId="{B3960770-68D2-43D1-BE7B-33AA0838F87B}">
      <dgm:prSet/>
      <dgm:spPr/>
      <dgm:t>
        <a:bodyPr/>
        <a:lstStyle/>
        <a:p>
          <a:endParaRPr lang="en-US"/>
        </a:p>
      </dgm:t>
    </dgm:pt>
    <dgm:pt modelId="{D63DCB5A-E4C7-4029-9B3D-3800C8BE61D4}" type="sibTrans" cxnId="{B3960770-68D2-43D1-BE7B-33AA0838F87B}">
      <dgm:prSet/>
      <dgm:spPr/>
      <dgm:t>
        <a:bodyPr/>
        <a:lstStyle/>
        <a:p>
          <a:endParaRPr lang="en-US"/>
        </a:p>
      </dgm:t>
    </dgm:pt>
    <dgm:pt modelId="{3F5D9943-A6B1-4BC6-A6D6-4CA8838FD3E7}">
      <dgm:prSet/>
      <dgm:spPr/>
      <dgm:t>
        <a:bodyPr/>
        <a:lstStyle/>
        <a:p>
          <a:r>
            <a:rPr lang="en-US"/>
            <a:t>Rego Eagles Basketball Team</a:t>
          </a:r>
        </a:p>
      </dgm:t>
    </dgm:pt>
    <dgm:pt modelId="{B29F804D-EA6A-4709-BBB5-6CB3A4E625F0}" type="parTrans" cxnId="{6E0B262E-86B9-4EE3-A7BF-7F3FEF4E2941}">
      <dgm:prSet/>
      <dgm:spPr/>
      <dgm:t>
        <a:bodyPr/>
        <a:lstStyle/>
        <a:p>
          <a:endParaRPr lang="en-US"/>
        </a:p>
      </dgm:t>
    </dgm:pt>
    <dgm:pt modelId="{6ED57D91-1B61-4E7C-A587-E58748A10C48}" type="sibTrans" cxnId="{6E0B262E-86B9-4EE3-A7BF-7F3FEF4E2941}">
      <dgm:prSet/>
      <dgm:spPr/>
      <dgm:t>
        <a:bodyPr/>
        <a:lstStyle/>
        <a:p>
          <a:endParaRPr lang="en-US"/>
        </a:p>
      </dgm:t>
    </dgm:pt>
    <dgm:pt modelId="{C71B84D5-FEDA-415A-A731-228F603CE6D1}">
      <dgm:prSet/>
      <dgm:spPr/>
      <dgm:t>
        <a:bodyPr/>
        <a:lstStyle/>
        <a:p>
          <a:r>
            <a:rPr lang="en-US"/>
            <a:t>Rego Eagles Soccer Team</a:t>
          </a:r>
        </a:p>
      </dgm:t>
    </dgm:pt>
    <dgm:pt modelId="{AC7E41B4-1AB5-41B6-B87F-3912EBEEEDC4}" type="parTrans" cxnId="{66203E24-F134-414D-9865-AEC3AC9EEAFC}">
      <dgm:prSet/>
      <dgm:spPr/>
      <dgm:t>
        <a:bodyPr/>
        <a:lstStyle/>
        <a:p>
          <a:endParaRPr lang="en-US"/>
        </a:p>
      </dgm:t>
    </dgm:pt>
    <dgm:pt modelId="{C0E396B2-E9E7-4230-B2AC-4652ED8900DB}" type="sibTrans" cxnId="{66203E24-F134-414D-9865-AEC3AC9EEAFC}">
      <dgm:prSet/>
      <dgm:spPr/>
      <dgm:t>
        <a:bodyPr/>
        <a:lstStyle/>
        <a:p>
          <a:endParaRPr lang="en-US"/>
        </a:p>
      </dgm:t>
    </dgm:pt>
    <dgm:pt modelId="{206BE49C-77A0-45B7-BBD5-2CEEF4A8EE64}">
      <dgm:prSet/>
      <dgm:spPr/>
      <dgm:t>
        <a:bodyPr/>
        <a:lstStyle/>
        <a:p>
          <a:r>
            <a:rPr lang="en-US"/>
            <a:t>Rego Eagles Cheer Squad</a:t>
          </a:r>
        </a:p>
      </dgm:t>
    </dgm:pt>
    <dgm:pt modelId="{146B93D1-0F3F-43CF-8C7E-65318CD1B221}" type="parTrans" cxnId="{26B701B3-F061-42EF-8632-5C92FE338E30}">
      <dgm:prSet/>
      <dgm:spPr/>
      <dgm:t>
        <a:bodyPr/>
        <a:lstStyle/>
        <a:p>
          <a:endParaRPr lang="en-US"/>
        </a:p>
      </dgm:t>
    </dgm:pt>
    <dgm:pt modelId="{195750F3-B129-43E6-BA60-86649D419D0D}" type="sibTrans" cxnId="{26B701B3-F061-42EF-8632-5C92FE338E30}">
      <dgm:prSet/>
      <dgm:spPr/>
      <dgm:t>
        <a:bodyPr/>
        <a:lstStyle/>
        <a:p>
          <a:endParaRPr lang="en-US"/>
        </a:p>
      </dgm:t>
    </dgm:pt>
    <dgm:pt modelId="{9846F7CD-9931-45BC-B76D-7A2405BCFDAF}" type="pres">
      <dgm:prSet presAssocID="{07CD397A-634C-4C98-BC3B-68559FD63EC3}" presName="root" presStyleCnt="0">
        <dgm:presLayoutVars>
          <dgm:dir/>
          <dgm:resizeHandles val="exact"/>
        </dgm:presLayoutVars>
      </dgm:prSet>
      <dgm:spPr/>
    </dgm:pt>
    <dgm:pt modelId="{656971EB-0347-45AE-90CA-CAA46BA0FA10}" type="pres">
      <dgm:prSet presAssocID="{07CD397A-634C-4C98-BC3B-68559FD63EC3}" presName="container" presStyleCnt="0">
        <dgm:presLayoutVars>
          <dgm:dir/>
          <dgm:resizeHandles val="exact"/>
        </dgm:presLayoutVars>
      </dgm:prSet>
      <dgm:spPr/>
    </dgm:pt>
    <dgm:pt modelId="{5A2A4990-4F1A-41AB-84BB-096737899181}" type="pres">
      <dgm:prSet presAssocID="{CA47AE71-6729-4F55-AF49-B82B3EC85B58}" presName="compNode" presStyleCnt="0"/>
      <dgm:spPr/>
    </dgm:pt>
    <dgm:pt modelId="{F67CEA43-C324-4FCC-A26F-55EC973B9D8E}" type="pres">
      <dgm:prSet presAssocID="{CA47AE71-6729-4F55-AF49-B82B3EC85B58}" presName="iconBgRect" presStyleLbl="bgShp" presStyleIdx="0" presStyleCnt="4"/>
      <dgm:spPr/>
    </dgm:pt>
    <dgm:pt modelId="{AA0C1A2E-F27F-445D-8922-C2D3860D4C08}" type="pres">
      <dgm:prSet presAssocID="{CA47AE71-6729-4F55-AF49-B82B3EC85B58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lleyball"/>
        </a:ext>
      </dgm:extLst>
    </dgm:pt>
    <dgm:pt modelId="{82DE488D-CD2D-4930-B850-6CA17C19AB71}" type="pres">
      <dgm:prSet presAssocID="{CA47AE71-6729-4F55-AF49-B82B3EC85B58}" presName="spaceRect" presStyleCnt="0"/>
      <dgm:spPr/>
    </dgm:pt>
    <dgm:pt modelId="{40671204-B1A6-4CBA-BEAD-59661964C838}" type="pres">
      <dgm:prSet presAssocID="{CA47AE71-6729-4F55-AF49-B82B3EC85B58}" presName="textRect" presStyleLbl="revTx" presStyleIdx="0" presStyleCnt="4">
        <dgm:presLayoutVars>
          <dgm:chMax val="1"/>
          <dgm:chPref val="1"/>
        </dgm:presLayoutVars>
      </dgm:prSet>
      <dgm:spPr/>
    </dgm:pt>
    <dgm:pt modelId="{8E666D95-332D-4656-A25B-8E6D6C2E590E}" type="pres">
      <dgm:prSet presAssocID="{D63DCB5A-E4C7-4029-9B3D-3800C8BE61D4}" presName="sibTrans" presStyleLbl="sibTrans2D1" presStyleIdx="0" presStyleCnt="0"/>
      <dgm:spPr/>
    </dgm:pt>
    <dgm:pt modelId="{E26C83EA-C900-4F1B-800E-44D3C160E149}" type="pres">
      <dgm:prSet presAssocID="{3F5D9943-A6B1-4BC6-A6D6-4CA8838FD3E7}" presName="compNode" presStyleCnt="0"/>
      <dgm:spPr/>
    </dgm:pt>
    <dgm:pt modelId="{CF0E2FDB-E4FD-4DA5-8784-2DA0936BFD10}" type="pres">
      <dgm:prSet presAssocID="{3F5D9943-A6B1-4BC6-A6D6-4CA8838FD3E7}" presName="iconBgRect" presStyleLbl="bgShp" presStyleIdx="1" presStyleCnt="4"/>
      <dgm:spPr/>
    </dgm:pt>
    <dgm:pt modelId="{ECEAD980-DB17-4359-A994-F8467298726C}" type="pres">
      <dgm:prSet presAssocID="{3F5D9943-A6B1-4BC6-A6D6-4CA8838FD3E7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ketball"/>
        </a:ext>
      </dgm:extLst>
    </dgm:pt>
    <dgm:pt modelId="{72692048-F731-4654-8B5C-897293E29EB9}" type="pres">
      <dgm:prSet presAssocID="{3F5D9943-A6B1-4BC6-A6D6-4CA8838FD3E7}" presName="spaceRect" presStyleCnt="0"/>
      <dgm:spPr/>
    </dgm:pt>
    <dgm:pt modelId="{74B04268-AB12-4C0B-9B9C-1EC8A593DD8D}" type="pres">
      <dgm:prSet presAssocID="{3F5D9943-A6B1-4BC6-A6D6-4CA8838FD3E7}" presName="textRect" presStyleLbl="revTx" presStyleIdx="1" presStyleCnt="4">
        <dgm:presLayoutVars>
          <dgm:chMax val="1"/>
          <dgm:chPref val="1"/>
        </dgm:presLayoutVars>
      </dgm:prSet>
      <dgm:spPr/>
    </dgm:pt>
    <dgm:pt modelId="{9AB99245-908F-4A16-B283-EAFE23C35F42}" type="pres">
      <dgm:prSet presAssocID="{6ED57D91-1B61-4E7C-A587-E58748A10C48}" presName="sibTrans" presStyleLbl="sibTrans2D1" presStyleIdx="0" presStyleCnt="0"/>
      <dgm:spPr/>
    </dgm:pt>
    <dgm:pt modelId="{6EFCB491-938A-4B88-9FA0-86B80CD594BC}" type="pres">
      <dgm:prSet presAssocID="{C71B84D5-FEDA-415A-A731-228F603CE6D1}" presName="compNode" presStyleCnt="0"/>
      <dgm:spPr/>
    </dgm:pt>
    <dgm:pt modelId="{4AA109E6-AAA5-4CE9-B6D0-98DB19D93E95}" type="pres">
      <dgm:prSet presAssocID="{C71B84D5-FEDA-415A-A731-228F603CE6D1}" presName="iconBgRect" presStyleLbl="bgShp" presStyleIdx="2" presStyleCnt="4"/>
      <dgm:spPr/>
    </dgm:pt>
    <dgm:pt modelId="{4480AE79-72F2-47F3-AFE9-FBF236FCB8E3}" type="pres">
      <dgm:prSet presAssocID="{C71B84D5-FEDA-415A-A731-228F603CE6D1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cer"/>
        </a:ext>
      </dgm:extLst>
    </dgm:pt>
    <dgm:pt modelId="{4B79141E-8C96-46DD-88B0-39B5A5A6AAA7}" type="pres">
      <dgm:prSet presAssocID="{C71B84D5-FEDA-415A-A731-228F603CE6D1}" presName="spaceRect" presStyleCnt="0"/>
      <dgm:spPr/>
    </dgm:pt>
    <dgm:pt modelId="{C6DBD449-5431-46A9-B08A-4319226DFC18}" type="pres">
      <dgm:prSet presAssocID="{C71B84D5-FEDA-415A-A731-228F603CE6D1}" presName="textRect" presStyleLbl="revTx" presStyleIdx="2" presStyleCnt="4">
        <dgm:presLayoutVars>
          <dgm:chMax val="1"/>
          <dgm:chPref val="1"/>
        </dgm:presLayoutVars>
      </dgm:prSet>
      <dgm:spPr/>
    </dgm:pt>
    <dgm:pt modelId="{D4D6F1C1-CE8F-4E6D-AB35-BE8F3CD3A318}" type="pres">
      <dgm:prSet presAssocID="{C0E396B2-E9E7-4230-B2AC-4652ED8900DB}" presName="sibTrans" presStyleLbl="sibTrans2D1" presStyleIdx="0" presStyleCnt="0"/>
      <dgm:spPr/>
    </dgm:pt>
    <dgm:pt modelId="{75D505E9-2D1E-45C2-BB35-ECEFC6223074}" type="pres">
      <dgm:prSet presAssocID="{206BE49C-77A0-45B7-BBD5-2CEEF4A8EE64}" presName="compNode" presStyleCnt="0"/>
      <dgm:spPr/>
    </dgm:pt>
    <dgm:pt modelId="{AAD17DD2-67E4-4B6F-A60C-0C8F2A2FA500}" type="pres">
      <dgm:prSet presAssocID="{206BE49C-77A0-45B7-BBD5-2CEEF4A8EE64}" presName="iconBgRect" presStyleLbl="bgShp" presStyleIdx="3" presStyleCnt="4"/>
      <dgm:spPr/>
    </dgm:pt>
    <dgm:pt modelId="{76FC123F-5F83-400B-A2DC-1F8F6508515B}" type="pres">
      <dgm:prSet presAssocID="{206BE49C-77A0-45B7-BBD5-2CEEF4A8EE64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959A4D1F-B62C-4B70-885F-661D462FA268}" type="pres">
      <dgm:prSet presAssocID="{206BE49C-77A0-45B7-BBD5-2CEEF4A8EE64}" presName="spaceRect" presStyleCnt="0"/>
      <dgm:spPr/>
    </dgm:pt>
    <dgm:pt modelId="{5C825104-0074-40F2-924A-37DC0B03637A}" type="pres">
      <dgm:prSet presAssocID="{206BE49C-77A0-45B7-BBD5-2CEEF4A8EE6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3CF4C00-DD75-449F-B219-A0B4A44541F1}" type="presOf" srcId="{C0E396B2-E9E7-4230-B2AC-4652ED8900DB}" destId="{D4D6F1C1-CE8F-4E6D-AB35-BE8F3CD3A318}" srcOrd="0" destOrd="0" presId="urn:microsoft.com/office/officeart/2018/2/layout/IconCircleList"/>
    <dgm:cxn modelId="{66203E24-F134-414D-9865-AEC3AC9EEAFC}" srcId="{07CD397A-634C-4C98-BC3B-68559FD63EC3}" destId="{C71B84D5-FEDA-415A-A731-228F603CE6D1}" srcOrd="2" destOrd="0" parTransId="{AC7E41B4-1AB5-41B6-B87F-3912EBEEEDC4}" sibTransId="{C0E396B2-E9E7-4230-B2AC-4652ED8900DB}"/>
    <dgm:cxn modelId="{6E0B262E-86B9-4EE3-A7BF-7F3FEF4E2941}" srcId="{07CD397A-634C-4C98-BC3B-68559FD63EC3}" destId="{3F5D9943-A6B1-4BC6-A6D6-4CA8838FD3E7}" srcOrd="1" destOrd="0" parTransId="{B29F804D-EA6A-4709-BBB5-6CB3A4E625F0}" sibTransId="{6ED57D91-1B61-4E7C-A587-E58748A10C48}"/>
    <dgm:cxn modelId="{F3C7884A-1547-4998-98C2-2AC9C76CA5D9}" type="presOf" srcId="{07CD397A-634C-4C98-BC3B-68559FD63EC3}" destId="{9846F7CD-9931-45BC-B76D-7A2405BCFDAF}" srcOrd="0" destOrd="0" presId="urn:microsoft.com/office/officeart/2018/2/layout/IconCircleList"/>
    <dgm:cxn modelId="{B3960770-68D2-43D1-BE7B-33AA0838F87B}" srcId="{07CD397A-634C-4C98-BC3B-68559FD63EC3}" destId="{CA47AE71-6729-4F55-AF49-B82B3EC85B58}" srcOrd="0" destOrd="0" parTransId="{38AA10D2-6480-448E-9DBC-1EB4F08EFA02}" sibTransId="{D63DCB5A-E4C7-4029-9B3D-3800C8BE61D4}"/>
    <dgm:cxn modelId="{FBCA0191-85EC-46C2-89F5-D3BCA5A25954}" type="presOf" srcId="{D63DCB5A-E4C7-4029-9B3D-3800C8BE61D4}" destId="{8E666D95-332D-4656-A25B-8E6D6C2E590E}" srcOrd="0" destOrd="0" presId="urn:microsoft.com/office/officeart/2018/2/layout/IconCircleList"/>
    <dgm:cxn modelId="{26B701B3-F061-42EF-8632-5C92FE338E30}" srcId="{07CD397A-634C-4C98-BC3B-68559FD63EC3}" destId="{206BE49C-77A0-45B7-BBD5-2CEEF4A8EE64}" srcOrd="3" destOrd="0" parTransId="{146B93D1-0F3F-43CF-8C7E-65318CD1B221}" sibTransId="{195750F3-B129-43E6-BA60-86649D419D0D}"/>
    <dgm:cxn modelId="{116CF4DE-0F98-457E-BCBD-A822AC571E47}" type="presOf" srcId="{3F5D9943-A6B1-4BC6-A6D6-4CA8838FD3E7}" destId="{74B04268-AB12-4C0B-9B9C-1EC8A593DD8D}" srcOrd="0" destOrd="0" presId="urn:microsoft.com/office/officeart/2018/2/layout/IconCircleList"/>
    <dgm:cxn modelId="{F2682FE8-D010-4BCA-A2B8-6DE8A83EA0B5}" type="presOf" srcId="{C71B84D5-FEDA-415A-A731-228F603CE6D1}" destId="{C6DBD449-5431-46A9-B08A-4319226DFC18}" srcOrd="0" destOrd="0" presId="urn:microsoft.com/office/officeart/2018/2/layout/IconCircleList"/>
    <dgm:cxn modelId="{5F59AFEA-B0E9-49C5-BA92-56A4FCD60051}" type="presOf" srcId="{206BE49C-77A0-45B7-BBD5-2CEEF4A8EE64}" destId="{5C825104-0074-40F2-924A-37DC0B03637A}" srcOrd="0" destOrd="0" presId="urn:microsoft.com/office/officeart/2018/2/layout/IconCircleList"/>
    <dgm:cxn modelId="{DBCB49F1-B3F6-4A4C-95F0-33A03F8ABCA2}" type="presOf" srcId="{6ED57D91-1B61-4E7C-A587-E58748A10C48}" destId="{9AB99245-908F-4A16-B283-EAFE23C35F42}" srcOrd="0" destOrd="0" presId="urn:microsoft.com/office/officeart/2018/2/layout/IconCircleList"/>
    <dgm:cxn modelId="{27E13BFA-8274-4600-9F43-D1A23E0974DC}" type="presOf" srcId="{CA47AE71-6729-4F55-AF49-B82B3EC85B58}" destId="{40671204-B1A6-4CBA-BEAD-59661964C838}" srcOrd="0" destOrd="0" presId="urn:microsoft.com/office/officeart/2018/2/layout/IconCircleList"/>
    <dgm:cxn modelId="{CA7A68F6-DB86-4B5D-81B9-407DB113949A}" type="presParOf" srcId="{9846F7CD-9931-45BC-B76D-7A2405BCFDAF}" destId="{656971EB-0347-45AE-90CA-CAA46BA0FA10}" srcOrd="0" destOrd="0" presId="urn:microsoft.com/office/officeart/2018/2/layout/IconCircleList"/>
    <dgm:cxn modelId="{99117E3C-A54B-4C05-BCF5-7A746527808A}" type="presParOf" srcId="{656971EB-0347-45AE-90CA-CAA46BA0FA10}" destId="{5A2A4990-4F1A-41AB-84BB-096737899181}" srcOrd="0" destOrd="0" presId="urn:microsoft.com/office/officeart/2018/2/layout/IconCircleList"/>
    <dgm:cxn modelId="{3315AF89-DD68-4139-BD55-F8A51F7B091D}" type="presParOf" srcId="{5A2A4990-4F1A-41AB-84BB-096737899181}" destId="{F67CEA43-C324-4FCC-A26F-55EC973B9D8E}" srcOrd="0" destOrd="0" presId="urn:microsoft.com/office/officeart/2018/2/layout/IconCircleList"/>
    <dgm:cxn modelId="{C0BB6AFC-032E-481A-B12B-158F0B402BDC}" type="presParOf" srcId="{5A2A4990-4F1A-41AB-84BB-096737899181}" destId="{AA0C1A2E-F27F-445D-8922-C2D3860D4C08}" srcOrd="1" destOrd="0" presId="urn:microsoft.com/office/officeart/2018/2/layout/IconCircleList"/>
    <dgm:cxn modelId="{762A9456-8A0A-401F-81E3-AF029918F2BC}" type="presParOf" srcId="{5A2A4990-4F1A-41AB-84BB-096737899181}" destId="{82DE488D-CD2D-4930-B850-6CA17C19AB71}" srcOrd="2" destOrd="0" presId="urn:microsoft.com/office/officeart/2018/2/layout/IconCircleList"/>
    <dgm:cxn modelId="{1FF9D8D5-6523-4632-A853-75EBD0C91FF8}" type="presParOf" srcId="{5A2A4990-4F1A-41AB-84BB-096737899181}" destId="{40671204-B1A6-4CBA-BEAD-59661964C838}" srcOrd="3" destOrd="0" presId="urn:microsoft.com/office/officeart/2018/2/layout/IconCircleList"/>
    <dgm:cxn modelId="{9AEE0EFF-7836-4417-BE4E-12A4346E215D}" type="presParOf" srcId="{656971EB-0347-45AE-90CA-CAA46BA0FA10}" destId="{8E666D95-332D-4656-A25B-8E6D6C2E590E}" srcOrd="1" destOrd="0" presId="urn:microsoft.com/office/officeart/2018/2/layout/IconCircleList"/>
    <dgm:cxn modelId="{010B4F82-2AB4-4601-8D42-939E875F0A03}" type="presParOf" srcId="{656971EB-0347-45AE-90CA-CAA46BA0FA10}" destId="{E26C83EA-C900-4F1B-800E-44D3C160E149}" srcOrd="2" destOrd="0" presId="urn:microsoft.com/office/officeart/2018/2/layout/IconCircleList"/>
    <dgm:cxn modelId="{A0D7F48D-EE3C-4F32-97A7-0F82228777C0}" type="presParOf" srcId="{E26C83EA-C900-4F1B-800E-44D3C160E149}" destId="{CF0E2FDB-E4FD-4DA5-8784-2DA0936BFD10}" srcOrd="0" destOrd="0" presId="urn:microsoft.com/office/officeart/2018/2/layout/IconCircleList"/>
    <dgm:cxn modelId="{608DCBEE-BEEA-4F46-890C-1AC48FB5495A}" type="presParOf" srcId="{E26C83EA-C900-4F1B-800E-44D3C160E149}" destId="{ECEAD980-DB17-4359-A994-F8467298726C}" srcOrd="1" destOrd="0" presId="urn:microsoft.com/office/officeart/2018/2/layout/IconCircleList"/>
    <dgm:cxn modelId="{FCFC6082-9855-4195-8557-194DAEE03FD6}" type="presParOf" srcId="{E26C83EA-C900-4F1B-800E-44D3C160E149}" destId="{72692048-F731-4654-8B5C-897293E29EB9}" srcOrd="2" destOrd="0" presId="urn:microsoft.com/office/officeart/2018/2/layout/IconCircleList"/>
    <dgm:cxn modelId="{940D0F2D-2A46-4098-8C93-55DFE701C058}" type="presParOf" srcId="{E26C83EA-C900-4F1B-800E-44D3C160E149}" destId="{74B04268-AB12-4C0B-9B9C-1EC8A593DD8D}" srcOrd="3" destOrd="0" presId="urn:microsoft.com/office/officeart/2018/2/layout/IconCircleList"/>
    <dgm:cxn modelId="{4AE4E456-AA5A-4838-8963-360DD3C3A24C}" type="presParOf" srcId="{656971EB-0347-45AE-90CA-CAA46BA0FA10}" destId="{9AB99245-908F-4A16-B283-EAFE23C35F42}" srcOrd="3" destOrd="0" presId="urn:microsoft.com/office/officeart/2018/2/layout/IconCircleList"/>
    <dgm:cxn modelId="{ADD208D9-15D8-4366-9683-FA0F4B9B6E56}" type="presParOf" srcId="{656971EB-0347-45AE-90CA-CAA46BA0FA10}" destId="{6EFCB491-938A-4B88-9FA0-86B80CD594BC}" srcOrd="4" destOrd="0" presId="urn:microsoft.com/office/officeart/2018/2/layout/IconCircleList"/>
    <dgm:cxn modelId="{312AAF7D-72F1-480A-AED9-78E1B05B5C02}" type="presParOf" srcId="{6EFCB491-938A-4B88-9FA0-86B80CD594BC}" destId="{4AA109E6-AAA5-4CE9-B6D0-98DB19D93E95}" srcOrd="0" destOrd="0" presId="urn:microsoft.com/office/officeart/2018/2/layout/IconCircleList"/>
    <dgm:cxn modelId="{C6B15583-D0F8-49C0-A0A3-6DC6EA68C54A}" type="presParOf" srcId="{6EFCB491-938A-4B88-9FA0-86B80CD594BC}" destId="{4480AE79-72F2-47F3-AFE9-FBF236FCB8E3}" srcOrd="1" destOrd="0" presId="urn:microsoft.com/office/officeart/2018/2/layout/IconCircleList"/>
    <dgm:cxn modelId="{82537F2F-2C58-4648-BC61-188A3C9B6A0C}" type="presParOf" srcId="{6EFCB491-938A-4B88-9FA0-86B80CD594BC}" destId="{4B79141E-8C96-46DD-88B0-39B5A5A6AAA7}" srcOrd="2" destOrd="0" presId="urn:microsoft.com/office/officeart/2018/2/layout/IconCircleList"/>
    <dgm:cxn modelId="{AAB8413C-294E-46C2-8485-A2D669DCBD74}" type="presParOf" srcId="{6EFCB491-938A-4B88-9FA0-86B80CD594BC}" destId="{C6DBD449-5431-46A9-B08A-4319226DFC18}" srcOrd="3" destOrd="0" presId="urn:microsoft.com/office/officeart/2018/2/layout/IconCircleList"/>
    <dgm:cxn modelId="{340C221C-6092-4289-9A9F-5D73228A711C}" type="presParOf" srcId="{656971EB-0347-45AE-90CA-CAA46BA0FA10}" destId="{D4D6F1C1-CE8F-4E6D-AB35-BE8F3CD3A318}" srcOrd="5" destOrd="0" presId="urn:microsoft.com/office/officeart/2018/2/layout/IconCircleList"/>
    <dgm:cxn modelId="{F333F72C-3CE3-473B-97AA-30206C7442DE}" type="presParOf" srcId="{656971EB-0347-45AE-90CA-CAA46BA0FA10}" destId="{75D505E9-2D1E-45C2-BB35-ECEFC6223074}" srcOrd="6" destOrd="0" presId="urn:microsoft.com/office/officeart/2018/2/layout/IconCircleList"/>
    <dgm:cxn modelId="{6AD50D3F-5F10-4E81-8AF3-9A637DC45F38}" type="presParOf" srcId="{75D505E9-2D1E-45C2-BB35-ECEFC6223074}" destId="{AAD17DD2-67E4-4B6F-A60C-0C8F2A2FA500}" srcOrd="0" destOrd="0" presId="urn:microsoft.com/office/officeart/2018/2/layout/IconCircleList"/>
    <dgm:cxn modelId="{2B1D5EE9-AF0D-4FD8-942A-7E01BF335CA6}" type="presParOf" srcId="{75D505E9-2D1E-45C2-BB35-ECEFC6223074}" destId="{76FC123F-5F83-400B-A2DC-1F8F6508515B}" srcOrd="1" destOrd="0" presId="urn:microsoft.com/office/officeart/2018/2/layout/IconCircleList"/>
    <dgm:cxn modelId="{90F09FA4-F44D-4B11-BF4A-8396C8EE5FB8}" type="presParOf" srcId="{75D505E9-2D1E-45C2-BB35-ECEFC6223074}" destId="{959A4D1F-B62C-4B70-885F-661D462FA268}" srcOrd="2" destOrd="0" presId="urn:microsoft.com/office/officeart/2018/2/layout/IconCircleList"/>
    <dgm:cxn modelId="{1BD37CD7-178B-4D35-B93E-41A7B3A4BF5C}" type="presParOf" srcId="{75D505E9-2D1E-45C2-BB35-ECEFC6223074}" destId="{5C825104-0074-40F2-924A-37DC0B03637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A41E7-3AC3-4FF7-8994-EC0B3EF46C97}">
      <dsp:nvSpPr>
        <dsp:cNvPr id="0" name=""/>
        <dsp:cNvSpPr/>
      </dsp:nvSpPr>
      <dsp:spPr>
        <a:xfrm>
          <a:off x="0" y="87909"/>
          <a:ext cx="6831118" cy="11123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Total Student Population:  578</a:t>
          </a:r>
        </a:p>
      </dsp:txBody>
      <dsp:txXfrm>
        <a:off x="54298" y="142207"/>
        <a:ext cx="6722522" cy="1003708"/>
      </dsp:txXfrm>
    </dsp:sp>
    <dsp:sp modelId="{25AA5D2D-E26F-4DBA-B2B3-EFA1F91648C2}">
      <dsp:nvSpPr>
        <dsp:cNvPr id="0" name=""/>
        <dsp:cNvSpPr/>
      </dsp:nvSpPr>
      <dsp:spPr>
        <a:xfrm>
          <a:off x="0" y="1280853"/>
          <a:ext cx="6831118" cy="1112304"/>
        </a:xfrm>
        <a:prstGeom prst="roundRect">
          <a:avLst/>
        </a:prstGeom>
        <a:solidFill>
          <a:schemeClr val="accent5">
            <a:hueOff val="-1183401"/>
            <a:satOff val="-6501"/>
            <a:lumOff val="-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Students with Disabilities: 100 (17%)</a:t>
          </a:r>
        </a:p>
      </dsp:txBody>
      <dsp:txXfrm>
        <a:off x="54298" y="1335151"/>
        <a:ext cx="6722522" cy="1003708"/>
      </dsp:txXfrm>
    </dsp:sp>
    <dsp:sp modelId="{B29C903B-3051-482E-ADA7-F97646B80225}">
      <dsp:nvSpPr>
        <dsp:cNvPr id="0" name=""/>
        <dsp:cNvSpPr/>
      </dsp:nvSpPr>
      <dsp:spPr>
        <a:xfrm>
          <a:off x="0" y="2473798"/>
          <a:ext cx="6831118" cy="1112304"/>
        </a:xfrm>
        <a:prstGeom prst="roundRect">
          <a:avLst/>
        </a:prstGeom>
        <a:solidFill>
          <a:schemeClr val="accent5">
            <a:hueOff val="-2366803"/>
            <a:satOff val="-13001"/>
            <a:lumOff val="-1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Multi-lingual Learners: 128 (22%)</a:t>
          </a:r>
        </a:p>
      </dsp:txBody>
      <dsp:txXfrm>
        <a:off x="54298" y="2528096"/>
        <a:ext cx="6722522" cy="1003708"/>
      </dsp:txXfrm>
    </dsp:sp>
    <dsp:sp modelId="{992D90D9-51DC-4B48-8553-15221D20F33B}">
      <dsp:nvSpPr>
        <dsp:cNvPr id="0" name=""/>
        <dsp:cNvSpPr/>
      </dsp:nvSpPr>
      <dsp:spPr>
        <a:xfrm>
          <a:off x="0" y="3666742"/>
          <a:ext cx="6831118" cy="1112304"/>
        </a:xfrm>
        <a:prstGeom prst="roundRect">
          <a:avLst/>
        </a:prstGeom>
        <a:solidFill>
          <a:schemeClr val="accent5">
            <a:hueOff val="-3550204"/>
            <a:satOff val="-19502"/>
            <a:lumOff val="-194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Students in Temporary Housing:  59 (10%)</a:t>
          </a:r>
        </a:p>
      </dsp:txBody>
      <dsp:txXfrm>
        <a:off x="54298" y="3721040"/>
        <a:ext cx="6722522" cy="1003708"/>
      </dsp:txXfrm>
    </dsp:sp>
    <dsp:sp modelId="{A2FBFF6B-31D8-4A09-B84E-C82BDF475DCF}">
      <dsp:nvSpPr>
        <dsp:cNvPr id="0" name=""/>
        <dsp:cNvSpPr/>
      </dsp:nvSpPr>
      <dsp:spPr>
        <a:xfrm>
          <a:off x="0" y="4859687"/>
          <a:ext cx="6831118" cy="1112304"/>
        </a:xfrm>
        <a:prstGeom prst="roundRect">
          <a:avLst/>
        </a:prstGeom>
        <a:solidFill>
          <a:schemeClr val="accent5">
            <a:hueOff val="-4733605"/>
            <a:satOff val="-26003"/>
            <a:lumOff val="-258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Immigrants:  58  (10%)</a:t>
          </a:r>
        </a:p>
      </dsp:txBody>
      <dsp:txXfrm>
        <a:off x="54298" y="4913985"/>
        <a:ext cx="6722522" cy="10037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F5ED5-4177-4952-A15C-F30600A6AE02}">
      <dsp:nvSpPr>
        <dsp:cNvPr id="0" name=""/>
        <dsp:cNvSpPr/>
      </dsp:nvSpPr>
      <dsp:spPr>
        <a:xfrm>
          <a:off x="0" y="140807"/>
          <a:ext cx="2746450" cy="1743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90BA78-CB5F-47CF-B8F0-D470E8A34169}">
      <dsp:nvSpPr>
        <dsp:cNvPr id="0" name=""/>
        <dsp:cNvSpPr/>
      </dsp:nvSpPr>
      <dsp:spPr>
        <a:xfrm>
          <a:off x="305161" y="430710"/>
          <a:ext cx="2746450" cy="1743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Saturday Academies – ENL, STH</a:t>
          </a:r>
        </a:p>
      </dsp:txBody>
      <dsp:txXfrm>
        <a:off x="356241" y="481790"/>
        <a:ext cx="2644290" cy="1641836"/>
      </dsp:txXfrm>
    </dsp:sp>
    <dsp:sp modelId="{23950DD6-486F-4AEB-86FD-725DC683564C}">
      <dsp:nvSpPr>
        <dsp:cNvPr id="0" name=""/>
        <dsp:cNvSpPr/>
      </dsp:nvSpPr>
      <dsp:spPr>
        <a:xfrm>
          <a:off x="3356773" y="140807"/>
          <a:ext cx="2746450" cy="1743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ED979-CCBE-4977-B2B8-A71E07EB5784}">
      <dsp:nvSpPr>
        <dsp:cNvPr id="0" name=""/>
        <dsp:cNvSpPr/>
      </dsp:nvSpPr>
      <dsp:spPr>
        <a:xfrm>
          <a:off x="3661934" y="430710"/>
          <a:ext cx="2746450" cy="1743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Arts Programs / Concerts</a:t>
          </a:r>
        </a:p>
      </dsp:txBody>
      <dsp:txXfrm>
        <a:off x="3713014" y="481790"/>
        <a:ext cx="2644290" cy="1641836"/>
      </dsp:txXfrm>
    </dsp:sp>
    <dsp:sp modelId="{8A7FE4A9-E1CA-423A-A429-AEA0B5C2D7C3}">
      <dsp:nvSpPr>
        <dsp:cNvPr id="0" name=""/>
        <dsp:cNvSpPr/>
      </dsp:nvSpPr>
      <dsp:spPr>
        <a:xfrm>
          <a:off x="6713546" y="140807"/>
          <a:ext cx="2746450" cy="17439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282D47-1F6D-4AD5-877F-8A8FA99ED007}">
      <dsp:nvSpPr>
        <dsp:cNvPr id="0" name=""/>
        <dsp:cNvSpPr/>
      </dsp:nvSpPr>
      <dsp:spPr>
        <a:xfrm>
          <a:off x="7018707" y="430710"/>
          <a:ext cx="2746450" cy="17439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Rego Eagles in the Community</a:t>
          </a:r>
        </a:p>
      </dsp:txBody>
      <dsp:txXfrm>
        <a:off x="7069787" y="481790"/>
        <a:ext cx="2644290" cy="16418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CEA43-C324-4FCC-A26F-55EC973B9D8E}">
      <dsp:nvSpPr>
        <dsp:cNvPr id="0" name=""/>
        <dsp:cNvSpPr/>
      </dsp:nvSpPr>
      <dsp:spPr>
        <a:xfrm>
          <a:off x="7699" y="595262"/>
          <a:ext cx="653677" cy="65367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C1A2E-F27F-445D-8922-C2D3860D4C08}">
      <dsp:nvSpPr>
        <dsp:cNvPr id="0" name=""/>
        <dsp:cNvSpPr/>
      </dsp:nvSpPr>
      <dsp:spPr>
        <a:xfrm>
          <a:off x="144971" y="732534"/>
          <a:ext cx="379132" cy="37913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71204-B1A6-4CBA-BEAD-59661964C838}">
      <dsp:nvSpPr>
        <dsp:cNvPr id="0" name=""/>
        <dsp:cNvSpPr/>
      </dsp:nvSpPr>
      <dsp:spPr>
        <a:xfrm>
          <a:off x="801450" y="595262"/>
          <a:ext cx="1540811" cy="653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CHAMPS after school program– Volleyball, Flag Football</a:t>
          </a:r>
        </a:p>
      </dsp:txBody>
      <dsp:txXfrm>
        <a:off x="801450" y="595262"/>
        <a:ext cx="1540811" cy="653677"/>
      </dsp:txXfrm>
    </dsp:sp>
    <dsp:sp modelId="{CF0E2FDB-E4FD-4DA5-8784-2DA0936BFD10}">
      <dsp:nvSpPr>
        <dsp:cNvPr id="0" name=""/>
        <dsp:cNvSpPr/>
      </dsp:nvSpPr>
      <dsp:spPr>
        <a:xfrm>
          <a:off x="2610736" y="595262"/>
          <a:ext cx="653677" cy="65367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AD980-DB17-4359-A994-F8467298726C}">
      <dsp:nvSpPr>
        <dsp:cNvPr id="0" name=""/>
        <dsp:cNvSpPr/>
      </dsp:nvSpPr>
      <dsp:spPr>
        <a:xfrm>
          <a:off x="2748009" y="732534"/>
          <a:ext cx="379132" cy="37913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04268-AB12-4C0B-9B9C-1EC8A593DD8D}">
      <dsp:nvSpPr>
        <dsp:cNvPr id="0" name=""/>
        <dsp:cNvSpPr/>
      </dsp:nvSpPr>
      <dsp:spPr>
        <a:xfrm>
          <a:off x="3404488" y="595262"/>
          <a:ext cx="1540811" cy="653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Rego Eagles Basketball Team</a:t>
          </a:r>
        </a:p>
      </dsp:txBody>
      <dsp:txXfrm>
        <a:off x="3404488" y="595262"/>
        <a:ext cx="1540811" cy="653677"/>
      </dsp:txXfrm>
    </dsp:sp>
    <dsp:sp modelId="{4AA109E6-AAA5-4CE9-B6D0-98DB19D93E95}">
      <dsp:nvSpPr>
        <dsp:cNvPr id="0" name=""/>
        <dsp:cNvSpPr/>
      </dsp:nvSpPr>
      <dsp:spPr>
        <a:xfrm>
          <a:off x="7699" y="1760553"/>
          <a:ext cx="653677" cy="65367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0AE79-72F2-47F3-AFE9-FBF236FCB8E3}">
      <dsp:nvSpPr>
        <dsp:cNvPr id="0" name=""/>
        <dsp:cNvSpPr/>
      </dsp:nvSpPr>
      <dsp:spPr>
        <a:xfrm>
          <a:off x="144971" y="1897826"/>
          <a:ext cx="379132" cy="37913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BD449-5431-46A9-B08A-4319226DFC18}">
      <dsp:nvSpPr>
        <dsp:cNvPr id="0" name=""/>
        <dsp:cNvSpPr/>
      </dsp:nvSpPr>
      <dsp:spPr>
        <a:xfrm>
          <a:off x="801450" y="1760553"/>
          <a:ext cx="1540811" cy="653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Rego Eagles Soccer Team</a:t>
          </a:r>
        </a:p>
      </dsp:txBody>
      <dsp:txXfrm>
        <a:off x="801450" y="1760553"/>
        <a:ext cx="1540811" cy="653677"/>
      </dsp:txXfrm>
    </dsp:sp>
    <dsp:sp modelId="{AAD17DD2-67E4-4B6F-A60C-0C8F2A2FA500}">
      <dsp:nvSpPr>
        <dsp:cNvPr id="0" name=""/>
        <dsp:cNvSpPr/>
      </dsp:nvSpPr>
      <dsp:spPr>
        <a:xfrm>
          <a:off x="2610736" y="1760553"/>
          <a:ext cx="653677" cy="65367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C123F-5F83-400B-A2DC-1F8F6508515B}">
      <dsp:nvSpPr>
        <dsp:cNvPr id="0" name=""/>
        <dsp:cNvSpPr/>
      </dsp:nvSpPr>
      <dsp:spPr>
        <a:xfrm>
          <a:off x="2748009" y="1897826"/>
          <a:ext cx="379132" cy="37913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25104-0074-40F2-924A-37DC0B03637A}">
      <dsp:nvSpPr>
        <dsp:cNvPr id="0" name=""/>
        <dsp:cNvSpPr/>
      </dsp:nvSpPr>
      <dsp:spPr>
        <a:xfrm>
          <a:off x="3404488" y="1760553"/>
          <a:ext cx="1540811" cy="653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Rego Eagles Cheer Squad</a:t>
          </a:r>
        </a:p>
      </dsp:txBody>
      <dsp:txXfrm>
        <a:off x="3404488" y="1760553"/>
        <a:ext cx="1540811" cy="653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33BC83-9777-45D0-B342-692000EB252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67E6ED-5F3B-47E9-BC52-C482B9607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23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E6ED-5F3B-47E9-BC52-C482B9607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34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E6ED-5F3B-47E9-BC52-C482B96076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14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E6ED-5F3B-47E9-BC52-C482B96076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02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E6ED-5F3B-47E9-BC52-C482B96076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2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E6ED-5F3B-47E9-BC52-C482B96076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40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Languages represented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E6ED-5F3B-47E9-BC52-C482B96076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59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E6ED-5F3B-47E9-BC52-C482B96076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14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E6ED-5F3B-47E9-BC52-C482B96076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35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E6ED-5F3B-47E9-BC52-C482B96076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37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E6ED-5F3B-47E9-BC52-C482B96076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51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E6ED-5F3B-47E9-BC52-C482B9607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9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E6ED-5F3B-47E9-BC52-C482B96076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1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72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96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1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1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52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18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8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9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6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38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0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11413" y="0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1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Arial" panose="020B0604020202020204" pitchFamily="34" charset="0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D235-96F2-0753-92FF-B467BF0A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315700" cy="1325563"/>
          </a:xfrm>
        </p:spPr>
        <p:txBody>
          <a:bodyPr/>
          <a:lstStyle/>
          <a:p>
            <a:r>
              <a:rPr lang="en-US"/>
              <a:t>    PS 139 REGO PARK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66E952-A169-0CA2-8732-CED971191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984" y="365124"/>
            <a:ext cx="1521116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ublic School 139, 93-06 63rd Dr, Rego Park, NY | Flickr">
            <a:extLst>
              <a:ext uri="{FF2B5EF4-FFF2-40B4-BE49-F238E27FC236}">
                <a16:creationId xmlns:a16="http://schemas.microsoft.com/office/drawing/2014/main" id="{C99B507B-278F-55F9-3F37-04DD0F52D6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71" y="2063750"/>
            <a:ext cx="8966858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230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93F81-5F88-1E15-9791-629134DC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6"/>
            <a:ext cx="10722932" cy="875200"/>
          </a:xfrm>
        </p:spPr>
        <p:txBody>
          <a:bodyPr/>
          <a:lstStyle/>
          <a:p>
            <a:r>
              <a:rPr lang="en-US" u="sng"/>
              <a:t>Our Teachers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7DD25-1B42-31E1-4756-451346307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3331"/>
            <a:ext cx="10722932" cy="20602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Tenured / non tenured: 22  Tenured / 11 Non tenured.  Of the tenured, 18 have over 10 yrs exp and 14  have over 20 yrs</a:t>
            </a:r>
          </a:p>
          <a:p>
            <a:r>
              <a:rPr lang="en-US"/>
              <a:t>Low turnover – teachers that have left PS 139 in the past 6 yrs (3); not including retirements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7DE9B96-904F-6996-D1F7-F090BD455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67012"/>
            <a:ext cx="5426616" cy="129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363488C-7771-F572-AD4C-9F87B7B3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98" y="5320165"/>
            <a:ext cx="6041715" cy="129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38E6679-EADF-9A38-D6BC-D26AB3B29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09" y="2871221"/>
            <a:ext cx="5974785" cy="117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22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CBCE-10E0-6A09-4FEE-54BFA229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669" y="12516"/>
            <a:ext cx="4476939" cy="784665"/>
          </a:xfrm>
        </p:spPr>
        <p:txBody>
          <a:bodyPr/>
          <a:lstStyle/>
          <a:p>
            <a:r>
              <a:rPr lang="en-US"/>
              <a:t>Our Families…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48BA7B3-1146-D957-9795-B912EC43DC13}"/>
              </a:ext>
            </a:extLst>
          </p:cNvPr>
          <p:cNvSpPr/>
          <p:nvPr/>
        </p:nvSpPr>
        <p:spPr>
          <a:xfrm>
            <a:off x="381094" y="790141"/>
            <a:ext cx="2314575" cy="228986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Parents attending our events (SOAR, Classroom Connections, Concerts, </a:t>
            </a:r>
            <a:r>
              <a:rPr lang="en-US" err="1"/>
              <a:t>etc</a:t>
            </a:r>
            <a:r>
              <a:rPr lang="en-US"/>
              <a:t>…) :  </a:t>
            </a:r>
            <a:r>
              <a:rPr lang="en-US" b="1" u="sng">
                <a:solidFill>
                  <a:schemeClr val="bg2"/>
                </a:solidFill>
              </a:rPr>
              <a:t>Approx 120 per month</a:t>
            </a:r>
          </a:p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590DF8-5CDA-CD5F-5194-638EFA325E86}"/>
              </a:ext>
            </a:extLst>
          </p:cNvPr>
          <p:cNvSpPr/>
          <p:nvPr/>
        </p:nvSpPr>
        <p:spPr>
          <a:xfrm>
            <a:off x="9348784" y="180133"/>
            <a:ext cx="2728538" cy="19564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/>
              <a:t>Programs for Parents</a:t>
            </a:r>
            <a:r>
              <a:rPr lang="en-US"/>
              <a:t>:</a:t>
            </a:r>
          </a:p>
          <a:p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English Classes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Yoga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Nutrition Classes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DC4D09-785A-F131-C691-95521A08733A}"/>
              </a:ext>
            </a:extLst>
          </p:cNvPr>
          <p:cNvSpPr/>
          <p:nvPr/>
        </p:nvSpPr>
        <p:spPr>
          <a:xfrm>
            <a:off x="6204847" y="2442667"/>
            <a:ext cx="3615428" cy="25579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  <a:p>
            <a:pPr algn="ctr"/>
            <a:r>
              <a:rPr lang="en-US" u="sng"/>
              <a:t>PA led events</a:t>
            </a:r>
            <a:r>
              <a:rPr lang="en-US"/>
              <a:t>:</a:t>
            </a:r>
          </a:p>
          <a:p>
            <a:r>
              <a:rPr lang="en-US"/>
              <a:t>Financial Planning</a:t>
            </a:r>
          </a:p>
          <a:p>
            <a:r>
              <a:rPr lang="en-US"/>
              <a:t>Mothers Day Crafts</a:t>
            </a:r>
          </a:p>
          <a:p>
            <a:r>
              <a:rPr lang="en-US"/>
              <a:t>Hispanic Heritage Celebration</a:t>
            </a:r>
          </a:p>
          <a:p>
            <a:r>
              <a:rPr lang="en-US"/>
              <a:t>Valentine’s Day Dance</a:t>
            </a:r>
          </a:p>
          <a:p>
            <a:r>
              <a:rPr lang="en-US"/>
              <a:t>CPR Training</a:t>
            </a:r>
          </a:p>
          <a:p>
            <a:r>
              <a:rPr lang="en-US"/>
              <a:t>Book Fair</a:t>
            </a:r>
          </a:p>
          <a:p>
            <a:pPr algn="ctr"/>
            <a:endParaRPr lang="en-US"/>
          </a:p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DD6EBD9-BDCE-8E9E-FBCE-1780A6BE2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4" y="3637749"/>
            <a:ext cx="5606060" cy="99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349184E-3452-2A2C-841B-289F3A6B8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90" y="797181"/>
            <a:ext cx="5577862" cy="15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BB551CA4-E445-FDD2-9D19-19879090A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55" y="5100099"/>
            <a:ext cx="5285866" cy="120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A76C5-BFF7-8219-1429-019D701FD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2292" y="2214936"/>
            <a:ext cx="1910739" cy="1250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D21B4F-2C3E-563F-511A-668A6BA89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1774" y="4239833"/>
            <a:ext cx="1634755" cy="1293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BAD06B-4C73-6408-ADAD-F9741A62A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8187" y="5888647"/>
            <a:ext cx="5208342" cy="8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26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A4798C7F-C8CA-4799-BF37-3AB4642C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7F0794B-55D3-4D2D-BDE7-4688ED32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216BB147-20D5-4D93-BDA5-1BC614D6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0A253F60-DE40-4508-A37A-61331DF1D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63F76E1C-FC69-44F6-935D-9FD6397B5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AB3C4E00-6B18-4CF8-9DC2-021622967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77E7ABFD-4E2F-460B-8571-E350D0FC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23C184D3-4C2A-44EE-A262-2E3C6842A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6C4B643-3D84-4CB1-BEEE-CB9B1D3537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FB398A65-DA43-4776-BDAA-279642F5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69646011-DF03-4FDE-B8BB-0AE0F89F34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2540D352-E7ED-47DC-BE8E-C9FEF77A5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16DB5D5B-5AE4-4DAB-8141-FCDB662317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58EEF6B7-AD60-428F-B6B8-2238AA57D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CF98CDB8-6AD1-4729-8490-32C346B656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EB8E25F4-254A-4197-9ADB-F0C5ADBE4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E06A3F39-2E01-4422-9A9B-45B4EF2F9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89EE711-BFF1-4294-9012-82022ED73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3586C175-76D7-4C6F-807C-C70ED9847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95DB0DA-F298-46F5-859B-F63BFF39C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BB802C45-F77C-47E5-92CF-B8E7CC175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924382CF-AB3E-45B3-B1DE-A048D6B45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8C7406E1-9B70-4704-ADE3-164CA49C1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F74B1505-38F1-43E4-A215-624F3C286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A10358C0-5CC8-4841-B5E4-E72FC83FB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D6938537-63B0-45D6-8D4B-12C7CBB41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8015E06D-5EA4-41D7-81ED-46FC62E30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DBC5760A-F5E0-4888-9EE8-99457C481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EB505B7F-5D39-4E4A-8824-3B1A01564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AB7C9669-FA4D-4891-BD61-BA8A3D639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2252FB45-210F-4354-9D8E-005E2578B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DE3F9A75-1D01-443A-813C-F9CE58F56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5A3E4BAE-6E09-4139-9A77-C0BCAB270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95A77689-BF30-4CAF-8EE7-92A3A1E87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3097EE4C-0335-4AA3-BF62-E15062FFC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Freeform: Shape 223">
            <a:extLst>
              <a:ext uri="{FF2B5EF4-FFF2-40B4-BE49-F238E27FC236}">
                <a16:creationId xmlns:a16="http://schemas.microsoft.com/office/drawing/2014/main" id="{62FC2A78-9BA8-46A3-B2FC-D2536540C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12F6BB95-E3D7-4E0D-B657-19A7A700D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4BB59D20-8878-4BE1-A373-5A06B03A0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5FC95D79-E360-4A9D-9734-36CBC93E7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DA35E6A9-BB47-4AF0-9704-34A3E3332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>
              <a:extLst>
                <a:ext uri="{FF2B5EF4-FFF2-40B4-BE49-F238E27FC236}">
                  <a16:creationId xmlns:a16="http://schemas.microsoft.com/office/drawing/2014/main" id="{0E9E767C-C7A3-4C9E-BB5A-A6C7A55CB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514E9D6E-9E89-4243-9ABF-D53E899D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B763B0DB-5EDC-4940-914A-B1AEB112E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72A229E1-C295-4D87-8D5A-8D23A49E73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B191967F-41E6-4FB0-8EDD-887461FDE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8488BC40-49ED-4A65-BFDD-42C2380ACE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>
              <a:extLst>
                <a:ext uri="{FF2B5EF4-FFF2-40B4-BE49-F238E27FC236}">
                  <a16:creationId xmlns:a16="http://schemas.microsoft.com/office/drawing/2014/main" id="{3B9873C2-1A36-4C3B-A846-B2DE9329E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AF554750-AAD3-49D1-94C7-97D45697E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1D14B09A-44BF-46D9-94A1-76D33A391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7ADE71B3-A935-4125-A959-9B82465A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909AC835-5101-4FBA-9BDB-1E4D1DF7E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>
              <a:extLst>
                <a:ext uri="{FF2B5EF4-FFF2-40B4-BE49-F238E27FC236}">
                  <a16:creationId xmlns:a16="http://schemas.microsoft.com/office/drawing/2014/main" id="{26DFCDBC-985F-4743-833F-BD55DDC36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>
              <a:extLst>
                <a:ext uri="{FF2B5EF4-FFF2-40B4-BE49-F238E27FC236}">
                  <a16:creationId xmlns:a16="http://schemas.microsoft.com/office/drawing/2014/main" id="{E116F6F7-AD3C-43D6-B98D-44897F0EB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>
              <a:extLst>
                <a:ext uri="{FF2B5EF4-FFF2-40B4-BE49-F238E27FC236}">
                  <a16:creationId xmlns:a16="http://schemas.microsoft.com/office/drawing/2014/main" id="{190822A4-6A86-4617-A472-CE7F9A0BB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>
              <a:extLst>
                <a:ext uri="{FF2B5EF4-FFF2-40B4-BE49-F238E27FC236}">
                  <a16:creationId xmlns:a16="http://schemas.microsoft.com/office/drawing/2014/main" id="{89CD6272-DC88-46BD-BAF4-0CA0DD4DB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33F1AD65-F542-413F-9CBD-C2533F717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9E5DB73A-E5E6-4F3C-AA74-78F7C5282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DBC080D5-DE50-4633-A72B-29C94D623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>
              <a:extLst>
                <a:ext uri="{FF2B5EF4-FFF2-40B4-BE49-F238E27FC236}">
                  <a16:creationId xmlns:a16="http://schemas.microsoft.com/office/drawing/2014/main" id="{615F852F-3D9E-4F8E-B38C-3A3FE5A00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947B63D4-9AD6-4481-B5C7-03A9A1B8A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>
              <a:extLst>
                <a:ext uri="{FF2B5EF4-FFF2-40B4-BE49-F238E27FC236}">
                  <a16:creationId xmlns:a16="http://schemas.microsoft.com/office/drawing/2014/main" id="{6B7CEAE6-B9C0-42D7-8770-69D8A3D06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>
              <a:extLst>
                <a:ext uri="{FF2B5EF4-FFF2-40B4-BE49-F238E27FC236}">
                  <a16:creationId xmlns:a16="http://schemas.microsoft.com/office/drawing/2014/main" id="{35E117AB-9AD5-4F2A-8CE9-55DD704E7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AA9F1B50-E102-4170-B38D-DC2396664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18834EA0-11D6-48D2-9885-36869DDFB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759B5C28-9F05-4598-B55E-100BAA982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2BD7EE85-29AF-444F-B17B-299BBAFC0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57" name="Rectangle 256">
            <a:extLst>
              <a:ext uri="{FF2B5EF4-FFF2-40B4-BE49-F238E27FC236}">
                <a16:creationId xmlns:a16="http://schemas.microsoft.com/office/drawing/2014/main" id="{A173122F-D466-4F08-90FA-0038F7AC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4A929113-1368-4B1B-9C6F-140F47CBF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1" name="Right Triangle 260">
            <a:extLst>
              <a:ext uri="{FF2B5EF4-FFF2-40B4-BE49-F238E27FC236}">
                <a16:creationId xmlns:a16="http://schemas.microsoft.com/office/drawing/2014/main" id="{C24346C5-B1C8-4C83-846B-122A3B4B2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00000">
            <a:off x="-265270" y="1555699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Freeform: Shape 262">
            <a:extLst>
              <a:ext uri="{FF2B5EF4-FFF2-40B4-BE49-F238E27FC236}">
                <a16:creationId xmlns:a16="http://schemas.microsoft.com/office/drawing/2014/main" id="{0B6C48B2-8296-4312-8901-93BB7735D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52" y="4554328"/>
            <a:ext cx="12178450" cy="2303672"/>
          </a:xfrm>
          <a:custGeom>
            <a:avLst/>
            <a:gdLst>
              <a:gd name="connsiteX0" fmla="*/ 8951169 w 12178450"/>
              <a:gd name="connsiteY0" fmla="*/ 32 h 2001622"/>
              <a:gd name="connsiteX1" fmla="*/ 11653845 w 12178450"/>
              <a:gd name="connsiteY1" fmla="*/ 209874 h 2001622"/>
              <a:gd name="connsiteX2" fmla="*/ 12178450 w 12178450"/>
              <a:gd name="connsiteY2" fmla="*/ 286723 h 2001622"/>
              <a:gd name="connsiteX3" fmla="*/ 12178450 w 12178450"/>
              <a:gd name="connsiteY3" fmla="*/ 2001622 h 2001622"/>
              <a:gd name="connsiteX4" fmla="*/ 0 w 12178450"/>
              <a:gd name="connsiteY4" fmla="*/ 2001622 h 2001622"/>
              <a:gd name="connsiteX5" fmla="*/ 0 w 12178450"/>
              <a:gd name="connsiteY5" fmla="*/ 1010979 h 2001622"/>
              <a:gd name="connsiteX6" fmla="*/ 8951169 w 12178450"/>
              <a:gd name="connsiteY6" fmla="*/ 32 h 200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78450" h="2001622">
                <a:moveTo>
                  <a:pt x="8951169" y="32"/>
                </a:moveTo>
                <a:cubicBezTo>
                  <a:pt x="9704520" y="1593"/>
                  <a:pt x="10578586" y="62133"/>
                  <a:pt x="11653845" y="209874"/>
                </a:cubicBezTo>
                <a:lnTo>
                  <a:pt x="12178450" y="286723"/>
                </a:lnTo>
                <a:lnTo>
                  <a:pt x="12178450" y="2001622"/>
                </a:lnTo>
                <a:lnTo>
                  <a:pt x="0" y="2001622"/>
                </a:lnTo>
                <a:lnTo>
                  <a:pt x="0" y="1010979"/>
                </a:lnTo>
                <a:cubicBezTo>
                  <a:pt x="4768989" y="1010979"/>
                  <a:pt x="5812206" y="-6472"/>
                  <a:pt x="8951169" y="32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90F28F7A-4F2F-4C1B-AF1C-A6E7C795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B23CC870-B5E9-475F-A625-9E862A6295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42A6B08C-017D-4B4D-95EC-4BB83C554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94599402-E1B8-4E3B-A56D-68606FC1E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B720C48A-E9A0-4B85-A954-39375E099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B0E26956-FF2A-412E-ACC4-29CCD02599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FB31E652-49AC-4108-85B8-75122A48A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DC1DB29F-0624-4035-B188-640616D5D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1D27221C-2427-4C99-89DC-1A38A5405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2DBF1D76-8076-4BAE-B627-F1861C9E0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8E930E41-FC2F-4319-9C28-32C278430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C0936C1B-0C10-464B-85C8-345095AAB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DB90EC61-FD0C-434A-9D1B-A20035C21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A5F5CC56-1FDA-4D3E-9C6E-8E996026C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272B8FB2-B735-480F-9A88-48AADB2227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85B46C1B-4FC4-4E24-AC43-07940BE1E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C34915AF-0AE3-4EDD-8681-4C3F2C592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5C35A3F3-714E-4F69-9BDF-8ED284EF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03D561AC-B0B1-47EB-BE05-209F5612B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D3508E52-4FD9-4E6D-AFEA-69A88ED26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C69DDE76-16F7-472F-B6D7-84AE8FFF3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B2D87BEF-8844-4A3E-B130-B7D26740C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BB381129-2089-4EAA-AE6C-2BAA96BC8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5B69BF7A-FA63-4706-8066-DF15018E6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6A3ECB71-0CCD-403F-B14B-ABC48D78CD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D9095BBA-0FE1-49E5-89F7-22125BAF8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B55351D8-6F27-4B82-968B-581B177C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351025A5-EB5A-4057-A85E-69AF0E6BE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5030318B-EEB9-4D92-BC50-D11510989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417FC0E3-7CC7-4188-BC7A-7E8FB5564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solidFill>
              <a:schemeClr val="accent5">
                <a:lumMod val="50000"/>
                <a:alpha val="17000"/>
              </a:schemeClr>
            </a:solidFill>
            <a:ln>
              <a:solidFill>
                <a:schemeClr val="accent2">
                  <a:alpha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047FFB-23D8-72B9-AC98-67915034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335" y="113890"/>
            <a:ext cx="4090283" cy="23036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Thank you!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5B36E37-2E9A-3951-C72A-F5DCF5BB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8678" y="4442160"/>
            <a:ext cx="1996471" cy="226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Handshake">
            <a:extLst>
              <a:ext uri="{FF2B5EF4-FFF2-40B4-BE49-F238E27FC236}">
                <a16:creationId xmlns:a16="http://schemas.microsoft.com/office/drawing/2014/main" id="{FA873C4E-BA5D-907D-7A75-7D6A960859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6350" y="2103353"/>
            <a:ext cx="2976251" cy="29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7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64C21-5B44-CD32-6C3C-F358DC8BE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044575"/>
          </a:xfrm>
        </p:spPr>
        <p:txBody>
          <a:bodyPr/>
          <a:lstStyle/>
          <a:p>
            <a:r>
              <a:rPr lang="en-US"/>
              <a:t>Our Core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05230C-0A27-4AD4-FF1F-607EF125F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225" y="2076449"/>
            <a:ext cx="801806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04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7E1993-6448-42F8-8FB3-76104F45B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2B1D20-D329-4285-AED2-DABDCE902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016B79-9C59-4CEA-A85C-3E4C8877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391C84E-C2EA-44FC-A7D1-FAE3E2850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B3131A-B518-43E5-A896-E9D654A48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6355E6-7A00-4B30-A47B-80EF0D0D6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7D0B06C-9FFD-42E8-B19F-062C248CD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5291278-5FDA-45C6-B93E-1FA6D9130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F95DF7-BFEE-4791-A691-BAF693F3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7C504F1-5AA9-45F5-9030-22533885A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D75999E-3496-4713-8046-AC17DB266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6B91000-D71E-40A8-AA8F-E9BB106A8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A9D188E-6FDB-47DE-A5FB-728E56BD0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D98C242-C677-4CF5-A189-52C3ADAF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D7CD7F-137F-42DC-AFFA-52D9B8DF5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E3C1C05-EF55-47B3-B1D8-54911633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E6BE961-4385-4384-B028-D57AA88EF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98288B9-9DC0-41DF-BDC2-329675E14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A97B8C6-FF63-4B6A-913C-50CB2EB7B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3734427-CEE3-45F9-8CDE-7DC289716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5443404-2D71-4E54-86D6-DB0D769AA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C94E908-A14E-4E7A-B4FC-BB9D82FD0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2E257B4-59EA-43CC-A20C-D2755D26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1037FBF-2F84-4578-9624-4E6D10766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26E3BDC-D7FC-4C7E-9F35-1D05C9D54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E39965B-216F-478B-8653-0F7B877C0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2116FC6-1CFC-4E87-8431-E7833BFB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7829DA6-D97C-490E-BEEF-83832787D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495B6D3-A3B6-4636-A210-AFC128284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2462476-3252-49A1-93CE-4FA22B830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3C18803-7708-483D-8CE3-0992784BB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B4024AE-5222-4804-AA42-E7A4C0B97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14FBE75-ECC4-4BB7-92B2-74D6CF686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7061C60-9F4E-4144-B974-AFB802AF4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BEC78A-EB0E-C2F3-FF5F-6FE23F189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0772"/>
            <a:ext cx="3733078" cy="5531079"/>
          </a:xfrm>
        </p:spPr>
        <p:txBody>
          <a:bodyPr>
            <a:normAutofit/>
          </a:bodyPr>
          <a:lstStyle/>
          <a:p>
            <a:r>
              <a:rPr lang="en-US"/>
              <a:t>Who are our Students ?</a:t>
            </a:r>
          </a:p>
        </p:txBody>
      </p:sp>
      <p:sp>
        <p:nvSpPr>
          <p:cNvPr id="48" name="Flowchart: Document 8">
            <a:extLst>
              <a:ext uri="{FF2B5EF4-FFF2-40B4-BE49-F238E27FC236}">
                <a16:creationId xmlns:a16="http://schemas.microsoft.com/office/drawing/2014/main" id="{6B91DA8E-00B5-4214-AFE5-535E47051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85106" y="-465509"/>
            <a:ext cx="6858001" cy="7789015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  <a:gd name="connsiteX0" fmla="*/ 17 w 21656"/>
              <a:gd name="connsiteY0" fmla="*/ 147 h 47742"/>
              <a:gd name="connsiteX1" fmla="*/ 21637 w 21656"/>
              <a:gd name="connsiteY1" fmla="*/ 0 h 47742"/>
              <a:gd name="connsiteX2" fmla="*/ 21656 w 21656"/>
              <a:gd name="connsiteY2" fmla="*/ 43796 h 47742"/>
              <a:gd name="connsiteX3" fmla="*/ 0 w 21656"/>
              <a:gd name="connsiteY3" fmla="*/ 46582 h 47742"/>
              <a:gd name="connsiteX4" fmla="*/ 17 w 21656"/>
              <a:gd name="connsiteY4" fmla="*/ 147 h 47742"/>
              <a:gd name="connsiteX0" fmla="*/ 17 w 21663"/>
              <a:gd name="connsiteY0" fmla="*/ 73 h 47668"/>
              <a:gd name="connsiteX1" fmla="*/ 21663 w 21663"/>
              <a:gd name="connsiteY1" fmla="*/ 0 h 47668"/>
              <a:gd name="connsiteX2" fmla="*/ 21656 w 21663"/>
              <a:gd name="connsiteY2" fmla="*/ 43722 h 47668"/>
              <a:gd name="connsiteX3" fmla="*/ 0 w 21663"/>
              <a:gd name="connsiteY3" fmla="*/ 46508 h 47668"/>
              <a:gd name="connsiteX4" fmla="*/ 17 w 21663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64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70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4 w 21676"/>
              <a:gd name="connsiteY0" fmla="*/ 0 h 47722"/>
              <a:gd name="connsiteX1" fmla="*/ 21676 w 21676"/>
              <a:gd name="connsiteY1" fmla="*/ 54 h 47722"/>
              <a:gd name="connsiteX2" fmla="*/ 21675 w 21676"/>
              <a:gd name="connsiteY2" fmla="*/ 43776 h 47722"/>
              <a:gd name="connsiteX3" fmla="*/ 13 w 21676"/>
              <a:gd name="connsiteY3" fmla="*/ 46562 h 47722"/>
              <a:gd name="connsiteX4" fmla="*/ 4 w 21676"/>
              <a:gd name="connsiteY4" fmla="*/ 0 h 4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6" h="47722">
                <a:moveTo>
                  <a:pt x="4" y="0"/>
                </a:moveTo>
                <a:lnTo>
                  <a:pt x="21676" y="54"/>
                </a:lnTo>
                <a:cubicBezTo>
                  <a:pt x="21676" y="5828"/>
                  <a:pt x="21675" y="38002"/>
                  <a:pt x="21675" y="43776"/>
                </a:cubicBezTo>
                <a:cubicBezTo>
                  <a:pt x="10875" y="43776"/>
                  <a:pt x="10813" y="50312"/>
                  <a:pt x="13" y="46562"/>
                </a:cubicBezTo>
                <a:cubicBezTo>
                  <a:pt x="32" y="31095"/>
                  <a:pt x="-15" y="15467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770A06F-2B7C-5C24-E911-0BC4403775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9527175"/>
              </p:ext>
            </p:extLst>
          </p:nvPr>
        </p:nvGraphicFramePr>
        <p:xfrm>
          <a:off x="5165512" y="185047"/>
          <a:ext cx="6831118" cy="6059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993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DCA7-837D-8C97-5C8D-19308627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911225"/>
          </a:xfrm>
        </p:spPr>
        <p:txBody>
          <a:bodyPr/>
          <a:lstStyle/>
          <a:p>
            <a:r>
              <a:rPr lang="en-US"/>
              <a:t>Academics – English Language Arts</a:t>
            </a:r>
          </a:p>
        </p:txBody>
      </p:sp>
      <p:pic>
        <p:nvPicPr>
          <p:cNvPr id="3074" name="Picture 2" descr="A graph with blue squares&#10;&#10;AI-generated content may be incorrect.">
            <a:extLst>
              <a:ext uri="{FF2B5EF4-FFF2-40B4-BE49-F238E27FC236}">
                <a16:creationId xmlns:a16="http://schemas.microsoft.com/office/drawing/2014/main" id="{7C1D8FC4-9793-4B2A-F70A-2EC6CBE2E2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7156"/>
            <a:ext cx="7343775" cy="289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25D3D68-C3F1-BF50-D258-09DC6FB03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374773"/>
              </p:ext>
            </p:extLst>
          </p:nvPr>
        </p:nvGraphicFramePr>
        <p:xfrm>
          <a:off x="8124981" y="3589408"/>
          <a:ext cx="3209957" cy="273071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01324">
                  <a:extLst>
                    <a:ext uri="{9D8B030D-6E8A-4147-A177-3AD203B41FA5}">
                      <a16:colId xmlns:a16="http://schemas.microsoft.com/office/drawing/2014/main" val="851075805"/>
                    </a:ext>
                  </a:extLst>
                </a:gridCol>
                <a:gridCol w="2308633">
                  <a:extLst>
                    <a:ext uri="{9D8B030D-6E8A-4147-A177-3AD203B41FA5}">
                      <a16:colId xmlns:a16="http://schemas.microsoft.com/office/drawing/2014/main" val="1629681245"/>
                    </a:ext>
                  </a:extLst>
                </a:gridCol>
              </a:tblGrid>
              <a:tr h="390102">
                <a:tc>
                  <a:txBody>
                    <a:bodyPr/>
                    <a:lstStyle/>
                    <a:p>
                      <a:r>
                        <a:rPr lang="en-US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Proficiency Levels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36677"/>
                  </a:ext>
                </a:extLst>
              </a:tr>
              <a:tr h="390102">
                <a:tc>
                  <a:txBody>
                    <a:bodyPr/>
                    <a:lstStyle/>
                    <a:p>
                      <a:r>
                        <a:rPr lang="en-US" b="1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      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736517"/>
                  </a:ext>
                </a:extLst>
              </a:tr>
              <a:tr h="390102">
                <a:tc>
                  <a:txBody>
                    <a:bodyPr/>
                    <a:lstStyle/>
                    <a:p>
                      <a:r>
                        <a:rPr lang="en-US" b="1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      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972582"/>
                  </a:ext>
                </a:extLst>
              </a:tr>
              <a:tr h="390102">
                <a:tc>
                  <a:txBody>
                    <a:bodyPr/>
                    <a:lstStyle/>
                    <a:p>
                      <a:r>
                        <a:rPr lang="en-US" b="1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      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693022"/>
                  </a:ext>
                </a:extLst>
              </a:tr>
              <a:tr h="390102">
                <a:tc>
                  <a:txBody>
                    <a:bodyPr/>
                    <a:lstStyle/>
                    <a:p>
                      <a:r>
                        <a:rPr lang="en-US" b="1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      57%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533929"/>
                  </a:ext>
                </a:extLst>
              </a:tr>
              <a:tr h="390102">
                <a:tc>
                  <a:txBody>
                    <a:bodyPr/>
                    <a:lstStyle/>
                    <a:p>
                      <a:r>
                        <a:rPr lang="en-US" b="1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      58%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511840"/>
                  </a:ext>
                </a:extLst>
              </a:tr>
              <a:tr h="390102">
                <a:tc>
                  <a:txBody>
                    <a:bodyPr/>
                    <a:lstStyle/>
                    <a:p>
                      <a:r>
                        <a:rPr lang="en-US" b="1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      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482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782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0C564-B7FB-DE67-9B48-391C41D21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65AA8-7528-529F-08BD-900B767A2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911225"/>
          </a:xfrm>
        </p:spPr>
        <p:txBody>
          <a:bodyPr/>
          <a:lstStyle/>
          <a:p>
            <a:r>
              <a:rPr lang="en-US"/>
              <a:t>Academics – Math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9CBA6B7-49E0-CDDD-D8F9-1A33C9100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421748"/>
              </p:ext>
            </p:extLst>
          </p:nvPr>
        </p:nvGraphicFramePr>
        <p:xfrm>
          <a:off x="8215516" y="3634675"/>
          <a:ext cx="3209957" cy="2730714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01324">
                  <a:extLst>
                    <a:ext uri="{9D8B030D-6E8A-4147-A177-3AD203B41FA5}">
                      <a16:colId xmlns:a16="http://schemas.microsoft.com/office/drawing/2014/main" val="851075805"/>
                    </a:ext>
                  </a:extLst>
                </a:gridCol>
                <a:gridCol w="2308633">
                  <a:extLst>
                    <a:ext uri="{9D8B030D-6E8A-4147-A177-3AD203B41FA5}">
                      <a16:colId xmlns:a16="http://schemas.microsoft.com/office/drawing/2014/main" val="1629681245"/>
                    </a:ext>
                  </a:extLst>
                </a:gridCol>
              </a:tblGrid>
              <a:tr h="390102">
                <a:tc>
                  <a:txBody>
                    <a:bodyPr/>
                    <a:lstStyle/>
                    <a:p>
                      <a:r>
                        <a:rPr lang="en-US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Proficiency Levels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636677"/>
                  </a:ext>
                </a:extLst>
              </a:tr>
              <a:tr h="390102">
                <a:tc>
                  <a:txBody>
                    <a:bodyPr/>
                    <a:lstStyle/>
                    <a:p>
                      <a:r>
                        <a:rPr lang="en-US" b="1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      61%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736517"/>
                  </a:ext>
                </a:extLst>
              </a:tr>
              <a:tr h="390102">
                <a:tc>
                  <a:txBody>
                    <a:bodyPr/>
                    <a:lstStyle/>
                    <a:p>
                      <a:r>
                        <a:rPr lang="en-US" b="1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      61%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972582"/>
                  </a:ext>
                </a:extLst>
              </a:tr>
              <a:tr h="390102">
                <a:tc>
                  <a:txBody>
                    <a:bodyPr/>
                    <a:lstStyle/>
                    <a:p>
                      <a:r>
                        <a:rPr lang="en-US" b="1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      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693022"/>
                  </a:ext>
                </a:extLst>
              </a:tr>
              <a:tr h="390102">
                <a:tc>
                  <a:txBody>
                    <a:bodyPr/>
                    <a:lstStyle/>
                    <a:p>
                      <a:r>
                        <a:rPr lang="en-US" b="1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      67%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511840"/>
                  </a:ext>
                </a:extLst>
              </a:tr>
              <a:tr h="390102">
                <a:tc>
                  <a:txBody>
                    <a:bodyPr/>
                    <a:lstStyle/>
                    <a:p>
                      <a:r>
                        <a:rPr lang="en-US" b="1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      67%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482607"/>
                  </a:ext>
                </a:extLst>
              </a:tr>
              <a:tr h="390102">
                <a:tc>
                  <a:txBody>
                    <a:bodyPr/>
                    <a:lstStyle/>
                    <a:p>
                      <a:r>
                        <a:rPr lang="en-US" b="1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      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11027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4732D20-BBB1-5840-5F48-E9434253F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41" y="1276350"/>
            <a:ext cx="730567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07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999C-38A2-B4AE-615F-D9A5DA5FC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413" y="154622"/>
            <a:ext cx="6418262" cy="711200"/>
          </a:xfrm>
        </p:spPr>
        <p:txBody>
          <a:bodyPr/>
          <a:lstStyle/>
          <a:p>
            <a:r>
              <a:rPr lang="en-US"/>
              <a:t>Recognizing Excellence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FA885B1-AC1A-7D7E-46FE-2B8B357B9E8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425942">
            <a:off x="8367572" y="1860485"/>
            <a:ext cx="3556426" cy="4557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2EB310-4703-B186-75CC-7D7DF6818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0272">
            <a:off x="406676" y="1152465"/>
            <a:ext cx="3434024" cy="4374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79669D-87ED-0013-5338-38723CAAD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2432" y="865822"/>
            <a:ext cx="2845040" cy="2496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9B1825-C107-9FF8-D581-40F804668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746" y="4139360"/>
            <a:ext cx="3039596" cy="261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02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2816C4-2471-43EF-BF87-722CBC3A9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208613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CC3D12-B8AA-47C0-987C-85A8C8E82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20861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B3131A-B518-43E5-A896-E9D654A48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6355E6-7A00-4B30-A47B-80EF0D0D6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7D0B06C-9FFD-42E8-B19F-062C248CD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5291278-5FDA-45C6-B93E-1FA6D9130B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FF95DF7-BFEE-4791-A691-BAF693F38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7C504F1-5AA9-45F5-9030-22533885A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D75999E-3496-4713-8046-AC17DB266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6B91000-D71E-40A8-AA8F-E9BB106A8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A9D188E-6FDB-47DE-A5FB-728E56BD0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98C242-C677-4CF5-A189-52C3ADAF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9D7CD7F-137F-42DC-AFFA-52D9B8DF5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E3C1C05-EF55-47B3-B1D8-54911633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E6BE961-4385-4384-B028-D57AA88EF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98288B9-9DC0-41DF-BDC2-329675E14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97B8C6-FF63-4B6A-913C-50CB2EB7B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734427-CEE3-45F9-8CDE-7DC289716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5443404-2D71-4E54-86D6-DB0D769AA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C94E908-A14E-4E7A-B4FC-BB9D82FD0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2E257B4-59EA-43CC-A20C-D2755D26B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1037FBF-2F84-4578-9624-4E6D10766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26E3BDC-D7FC-4C7E-9F35-1D05C9D54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E39965B-216F-478B-8653-0F7B877C0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2116FC6-1CFC-4E87-8431-E7833BFB7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7829DA6-D97C-490E-BEEF-83832787D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95B6D3-A3B6-4636-A210-AFC128284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2462476-3252-49A1-93CE-4FA22B830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3C18803-7708-483D-8CE3-0992784BB5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B4024AE-5222-4804-AA42-E7A4C0B970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14FBE75-ECC4-4BB7-92B2-74D6CF686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7061C60-9F4E-4144-B974-AFB802AF4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2391C84E-C2EA-44FC-A7D1-FAE3E2850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8102" y="-284146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Document 8">
            <a:extLst>
              <a:ext uri="{FF2B5EF4-FFF2-40B4-BE49-F238E27FC236}">
                <a16:creationId xmlns:a16="http://schemas.microsoft.com/office/drawing/2014/main" id="{334F573F-FF6A-4EB8-9C66-3D0CBF31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033" y="2285999"/>
            <a:ext cx="12217645" cy="457199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2632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0 w 21600"/>
              <a:gd name="connsiteY4" fmla="*/ 26328 h 47652"/>
              <a:gd name="connsiteX0" fmla="*/ 56 w 21600"/>
              <a:gd name="connsiteY0" fmla="*/ 98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56 w 21600"/>
              <a:gd name="connsiteY4" fmla="*/ 98 h 47652"/>
              <a:gd name="connsiteX0" fmla="*/ 37 w 21600"/>
              <a:gd name="connsiteY0" fmla="*/ 196 h 47652"/>
              <a:gd name="connsiteX1" fmla="*/ 21562 w 21600"/>
              <a:gd name="connsiteY1" fmla="*/ 0 h 47652"/>
              <a:gd name="connsiteX2" fmla="*/ 21600 w 21600"/>
              <a:gd name="connsiteY2" fmla="*/ 43650 h 47652"/>
              <a:gd name="connsiteX3" fmla="*/ 0 w 21600"/>
              <a:gd name="connsiteY3" fmla="*/ 46500 h 47652"/>
              <a:gd name="connsiteX4" fmla="*/ 37 w 21600"/>
              <a:gd name="connsiteY4" fmla="*/ 196 h 47652"/>
              <a:gd name="connsiteX0" fmla="*/ 5 w 21606"/>
              <a:gd name="connsiteY0" fmla="*/ 196 h 47652"/>
              <a:gd name="connsiteX1" fmla="*/ 21568 w 21606"/>
              <a:gd name="connsiteY1" fmla="*/ 0 h 47652"/>
              <a:gd name="connsiteX2" fmla="*/ 21606 w 21606"/>
              <a:gd name="connsiteY2" fmla="*/ 43650 h 47652"/>
              <a:gd name="connsiteX3" fmla="*/ 6 w 21606"/>
              <a:gd name="connsiteY3" fmla="*/ 46500 h 47652"/>
              <a:gd name="connsiteX4" fmla="*/ 5 w 21606"/>
              <a:gd name="connsiteY4" fmla="*/ 196 h 47652"/>
              <a:gd name="connsiteX0" fmla="*/ 3 w 21642"/>
              <a:gd name="connsiteY0" fmla="*/ 1 h 47652"/>
              <a:gd name="connsiteX1" fmla="*/ 21604 w 21642"/>
              <a:gd name="connsiteY1" fmla="*/ 0 h 47652"/>
              <a:gd name="connsiteX2" fmla="*/ 21642 w 21642"/>
              <a:gd name="connsiteY2" fmla="*/ 43650 h 47652"/>
              <a:gd name="connsiteX3" fmla="*/ 42 w 21642"/>
              <a:gd name="connsiteY3" fmla="*/ 46500 h 47652"/>
              <a:gd name="connsiteX4" fmla="*/ 3 w 21642"/>
              <a:gd name="connsiteY4" fmla="*/ 1 h 47652"/>
              <a:gd name="connsiteX0" fmla="*/ 3 w 21642"/>
              <a:gd name="connsiteY0" fmla="*/ 0 h 47651"/>
              <a:gd name="connsiteX1" fmla="*/ 21623 w 21642"/>
              <a:gd name="connsiteY1" fmla="*/ 97 h 47651"/>
              <a:gd name="connsiteX2" fmla="*/ 21642 w 21642"/>
              <a:gd name="connsiteY2" fmla="*/ 43649 h 47651"/>
              <a:gd name="connsiteX3" fmla="*/ 42 w 21642"/>
              <a:gd name="connsiteY3" fmla="*/ 46499 h 47651"/>
              <a:gd name="connsiteX4" fmla="*/ 3 w 21642"/>
              <a:gd name="connsiteY4" fmla="*/ 0 h 47651"/>
              <a:gd name="connsiteX0" fmla="*/ 3 w 21642"/>
              <a:gd name="connsiteY0" fmla="*/ 147 h 47798"/>
              <a:gd name="connsiteX1" fmla="*/ 21623 w 21642"/>
              <a:gd name="connsiteY1" fmla="*/ 0 h 47798"/>
              <a:gd name="connsiteX2" fmla="*/ 21642 w 21642"/>
              <a:gd name="connsiteY2" fmla="*/ 43796 h 47798"/>
              <a:gd name="connsiteX3" fmla="*/ 42 w 21642"/>
              <a:gd name="connsiteY3" fmla="*/ 46646 h 47798"/>
              <a:gd name="connsiteX4" fmla="*/ 3 w 21642"/>
              <a:gd name="connsiteY4" fmla="*/ 147 h 47798"/>
              <a:gd name="connsiteX0" fmla="*/ 17 w 21656"/>
              <a:gd name="connsiteY0" fmla="*/ 147 h 47742"/>
              <a:gd name="connsiteX1" fmla="*/ 21637 w 21656"/>
              <a:gd name="connsiteY1" fmla="*/ 0 h 47742"/>
              <a:gd name="connsiteX2" fmla="*/ 21656 w 21656"/>
              <a:gd name="connsiteY2" fmla="*/ 43796 h 47742"/>
              <a:gd name="connsiteX3" fmla="*/ 0 w 21656"/>
              <a:gd name="connsiteY3" fmla="*/ 46582 h 47742"/>
              <a:gd name="connsiteX4" fmla="*/ 17 w 21656"/>
              <a:gd name="connsiteY4" fmla="*/ 147 h 47742"/>
              <a:gd name="connsiteX0" fmla="*/ 17 w 21663"/>
              <a:gd name="connsiteY0" fmla="*/ 73 h 47668"/>
              <a:gd name="connsiteX1" fmla="*/ 21663 w 21663"/>
              <a:gd name="connsiteY1" fmla="*/ 0 h 47668"/>
              <a:gd name="connsiteX2" fmla="*/ 21656 w 21663"/>
              <a:gd name="connsiteY2" fmla="*/ 43722 h 47668"/>
              <a:gd name="connsiteX3" fmla="*/ 0 w 21663"/>
              <a:gd name="connsiteY3" fmla="*/ 46508 h 47668"/>
              <a:gd name="connsiteX4" fmla="*/ 17 w 21663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64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5 w 21671"/>
              <a:gd name="connsiteY0" fmla="*/ 73 h 47668"/>
              <a:gd name="connsiteX1" fmla="*/ 21671 w 21671"/>
              <a:gd name="connsiteY1" fmla="*/ 0 h 47668"/>
              <a:gd name="connsiteX2" fmla="*/ 21670 w 21671"/>
              <a:gd name="connsiteY2" fmla="*/ 43722 h 47668"/>
              <a:gd name="connsiteX3" fmla="*/ 8 w 21671"/>
              <a:gd name="connsiteY3" fmla="*/ 46508 h 47668"/>
              <a:gd name="connsiteX4" fmla="*/ 5 w 21671"/>
              <a:gd name="connsiteY4" fmla="*/ 73 h 47668"/>
              <a:gd name="connsiteX0" fmla="*/ 4 w 21676"/>
              <a:gd name="connsiteY0" fmla="*/ 0 h 47722"/>
              <a:gd name="connsiteX1" fmla="*/ 21676 w 21676"/>
              <a:gd name="connsiteY1" fmla="*/ 54 h 47722"/>
              <a:gd name="connsiteX2" fmla="*/ 21675 w 21676"/>
              <a:gd name="connsiteY2" fmla="*/ 43776 h 47722"/>
              <a:gd name="connsiteX3" fmla="*/ 13 w 21676"/>
              <a:gd name="connsiteY3" fmla="*/ 46562 h 47722"/>
              <a:gd name="connsiteX4" fmla="*/ 4 w 21676"/>
              <a:gd name="connsiteY4" fmla="*/ 0 h 47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76" h="47722">
                <a:moveTo>
                  <a:pt x="4" y="0"/>
                </a:moveTo>
                <a:lnTo>
                  <a:pt x="21676" y="54"/>
                </a:lnTo>
                <a:cubicBezTo>
                  <a:pt x="21676" y="5828"/>
                  <a:pt x="21675" y="38002"/>
                  <a:pt x="21675" y="43776"/>
                </a:cubicBezTo>
                <a:cubicBezTo>
                  <a:pt x="10875" y="43776"/>
                  <a:pt x="10813" y="50312"/>
                  <a:pt x="13" y="46562"/>
                </a:cubicBezTo>
                <a:cubicBezTo>
                  <a:pt x="32" y="31095"/>
                  <a:pt x="-15" y="15467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4605E-4067-44A0-504A-E457DA3F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0773"/>
            <a:ext cx="10744186" cy="1676260"/>
          </a:xfrm>
        </p:spPr>
        <p:txBody>
          <a:bodyPr>
            <a:normAutofit/>
          </a:bodyPr>
          <a:lstStyle/>
          <a:p>
            <a:r>
              <a:rPr lang="en-US"/>
              <a:t>Life Beyond the Classroom…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D9BA50-9F3B-14D1-B803-4B83DBBFB8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410051"/>
              </p:ext>
            </p:extLst>
          </p:nvPr>
        </p:nvGraphicFramePr>
        <p:xfrm>
          <a:off x="1289845" y="2433030"/>
          <a:ext cx="9765158" cy="2315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44EEF76-2A9D-B187-F008-6E1106376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95" y="4633690"/>
            <a:ext cx="1459345" cy="2066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8D0816-C979-7332-2718-0E1E9BAFE8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0796" y="4702324"/>
            <a:ext cx="1628140" cy="1983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E2696D-4E98-BE5B-484A-94F18EB8AA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6750" y="4730657"/>
            <a:ext cx="2472420" cy="17839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1986A13-6DB0-163D-B945-EC48EE6131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6229" y="4838247"/>
            <a:ext cx="2262624" cy="18823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C73D78-741A-6073-54BD-DDB7514CFA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38349" y="4654711"/>
            <a:ext cx="1870566" cy="217780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F8410D7-650C-D9AA-AF8A-0EF505FB057F}"/>
              </a:ext>
            </a:extLst>
          </p:cNvPr>
          <p:cNvSpPr txBox="1"/>
          <p:nvPr/>
        </p:nvSpPr>
        <p:spPr>
          <a:xfrm>
            <a:off x="3048000" y="3429000"/>
            <a:ext cx="6096000" cy="5463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50" b="1">
                <a:solidFill>
                  <a:srgbClr val="333333"/>
                </a:solidFill>
                <a:latin typeface="Helvetica"/>
                <a:ea typeface="Helvetica"/>
                <a:cs typeface="Helvetica"/>
              </a:rPr>
              <a:t>bc15d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C582B07-D0F0-4B6B-A5D9-D2F192CB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8F75C9-6503-4894-B4F5-0E181C9F4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9CC4D24-95F1-4CC0-B8CE-9C6E748DA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05255" y="-277985"/>
            <a:ext cx="568289" cy="568289"/>
          </a:xfrm>
          <a:prstGeom prst="rtTriangle">
            <a:avLst/>
          </a:prstGeom>
          <a:solidFill>
            <a:schemeClr val="accent5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702B8E-3529-45A9-9AA5-FD0A05C6C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85D91D2-F070-4D36-A08F-99633534F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15206C6-4244-47A8-A3F2-8797B265F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9FF1744-7544-4431-8E41-9BC2865DB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5D65F6B-DA2A-4860-A7A7-DAAF6DF8D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7A6D4D2-F652-4781-B48F-722B50C785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7707FD8-EA9D-47A8-BA96-CF786D28C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24D361D-9FDD-4F56-AFBA-E8F226970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E962C1-9A73-47A2-A180-7D858700E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8C8FCBD-E025-4333-9901-906E18097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81578B1-A838-401A-8539-676BC12B1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EEC47D-959A-4043-8614-8ADB0422C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6DB79A6-2754-44FA-A467-0457E8B4A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F164FEB-FBAD-4A98-A098-0970CB94F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2760B59-88B9-4F80-BA04-F258BD7ED5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324317C-192B-4B1C-96B0-6AA84AC16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217E7BC-94FC-4CB7-AD1D-39FB10329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DB2ED43-2650-402E-ACC5-29F101F3C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61807D4-E1DB-4ADF-8994-3CB5F7E3E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0AABBC-9C7A-403C-A6BC-B2B4D12C0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2E9145D-0EA2-4EC7-B7BA-6D49FA235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08C4C48-567D-4D07-85FF-2E2EF9823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4A738E3-E123-4E54-A282-021925052C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613068-A3BB-498C-AA8C-468DA7A84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6A01B9E-7FE5-46FB-A961-E45663592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78FBDC0-19BF-4B63-BD53-75819B94A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DEFE772-ECAF-4337-8234-0244EF366F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2F50F34-C80E-44F8-8199-AC552126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28E59FD-14EB-404F-BD55-A07C146468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F30BAB4-93A5-41A7-B41B-EDF9C48BE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025C62-D39E-E927-B1A7-2F3BBF56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4608"/>
            <a:ext cx="4952999" cy="706655"/>
          </a:xfrm>
        </p:spPr>
        <p:txBody>
          <a:bodyPr>
            <a:normAutofit/>
          </a:bodyPr>
          <a:lstStyle/>
          <a:p>
            <a:r>
              <a:rPr lang="en-US"/>
              <a:t>Sports Clubs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17B2FE-865E-0581-1B9F-43444DE1DE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88" r="3" b="11326"/>
          <a:stretch>
            <a:fillRect/>
          </a:stretch>
        </p:blipFill>
        <p:spPr>
          <a:xfrm>
            <a:off x="6307738" y="-12"/>
            <a:ext cx="5884248" cy="3434754"/>
          </a:xfrm>
          <a:custGeom>
            <a:avLst/>
            <a:gdLst/>
            <a:ahLst/>
            <a:cxnLst/>
            <a:rect l="l" t="t" r="r" b="b"/>
            <a:pathLst>
              <a:path w="5884248" h="3434754">
                <a:moveTo>
                  <a:pt x="316869" y="0"/>
                </a:moveTo>
                <a:lnTo>
                  <a:pt x="5884248" y="0"/>
                </a:lnTo>
                <a:lnTo>
                  <a:pt x="5884248" y="3434754"/>
                </a:lnTo>
                <a:lnTo>
                  <a:pt x="325503" y="3434754"/>
                </a:lnTo>
                <a:lnTo>
                  <a:pt x="323244" y="3429005"/>
                </a:lnTo>
                <a:cubicBezTo>
                  <a:pt x="17667" y="2624343"/>
                  <a:pt x="-174229" y="1819680"/>
                  <a:pt x="229286" y="307795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B24BE-B7F8-24B5-D7D2-F89D106E04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92" r="1" b="1"/>
          <a:stretch>
            <a:fillRect/>
          </a:stretch>
        </p:blipFill>
        <p:spPr>
          <a:xfrm>
            <a:off x="6632063" y="3431708"/>
            <a:ext cx="5559947" cy="3430537"/>
          </a:xfrm>
          <a:custGeom>
            <a:avLst/>
            <a:gdLst/>
            <a:ahLst/>
            <a:cxnLst/>
            <a:rect l="l" t="t" r="r" b="b"/>
            <a:pathLst>
              <a:path w="5559947" h="3430537">
                <a:moveTo>
                  <a:pt x="0" y="0"/>
                </a:moveTo>
                <a:lnTo>
                  <a:pt x="5559947" y="0"/>
                </a:lnTo>
                <a:lnTo>
                  <a:pt x="5559947" y="3430537"/>
                </a:lnTo>
                <a:lnTo>
                  <a:pt x="780186" y="3430537"/>
                </a:lnTo>
                <a:cubicBezTo>
                  <a:pt x="780186" y="1928500"/>
                  <a:pt x="431602" y="1083605"/>
                  <a:pt x="126095" y="320852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6C228A-CC2B-9A8B-99A1-9B6ACE0035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906520"/>
              </p:ext>
            </p:extLst>
          </p:nvPr>
        </p:nvGraphicFramePr>
        <p:xfrm>
          <a:off x="457200" y="3274766"/>
          <a:ext cx="4952999" cy="3009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CFC6CC67-D88D-4AA9-35C2-2D5C13C61C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558" y="1582665"/>
            <a:ext cx="5608416" cy="16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21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9279EC-205C-8F99-5805-0FA5C192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07" y="133351"/>
            <a:ext cx="4495800" cy="723900"/>
          </a:xfrm>
        </p:spPr>
        <p:txBody>
          <a:bodyPr>
            <a:normAutofit/>
          </a:bodyPr>
          <a:lstStyle/>
          <a:p>
            <a:r>
              <a:rPr lang="en-US" sz="3600"/>
              <a:t>After School Clubs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C7F47D-4AF6-466E-C41D-3C53E1176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5163" y="895088"/>
            <a:ext cx="3234157" cy="581340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 i="1"/>
              <a:t>(Varsity) Cheer Squad</a:t>
            </a:r>
          </a:p>
          <a:p>
            <a:r>
              <a:rPr lang="en-US" b="1" i="1"/>
              <a:t>(JV) School Spirit Squad (4 -5)</a:t>
            </a:r>
            <a:endParaRPr lang="en-US"/>
          </a:p>
          <a:p>
            <a:r>
              <a:rPr lang="en-US" b="1" i="1"/>
              <a:t>Modern Dance (3)</a:t>
            </a:r>
          </a:p>
          <a:p>
            <a:r>
              <a:rPr lang="en-US" b="1" i="1"/>
              <a:t>Dance / Drama (4-5)</a:t>
            </a:r>
          </a:p>
          <a:p>
            <a:r>
              <a:rPr lang="en-US" b="1" i="1"/>
              <a:t>STEAM (K-1)</a:t>
            </a:r>
          </a:p>
          <a:p>
            <a:r>
              <a:rPr lang="en-US" b="1" i="1"/>
              <a:t>Robotics (3-5)</a:t>
            </a:r>
          </a:p>
          <a:p>
            <a:r>
              <a:rPr lang="en-US" b="1" i="1"/>
              <a:t>Legos (K-1)</a:t>
            </a:r>
          </a:p>
          <a:p>
            <a:r>
              <a:rPr lang="en-US" b="1" i="1"/>
              <a:t>Legos (2-3)</a:t>
            </a:r>
          </a:p>
          <a:p>
            <a:r>
              <a:rPr lang="en-US" b="1" i="1"/>
              <a:t>Gardening (3-5)</a:t>
            </a:r>
          </a:p>
          <a:p>
            <a:r>
              <a:rPr lang="en-US" b="1" i="1"/>
              <a:t>Arts &amp; Crafts (3-5)</a:t>
            </a:r>
          </a:p>
          <a:p>
            <a:r>
              <a:rPr lang="en-US" b="1" i="1"/>
              <a:t>Arts &amp; Crafts (K-2)</a:t>
            </a:r>
          </a:p>
          <a:p>
            <a:r>
              <a:rPr lang="en-US" b="1" i="1"/>
              <a:t>Puppets (1-2)</a:t>
            </a:r>
          </a:p>
          <a:p>
            <a:r>
              <a:rPr lang="en-US" b="1" i="1"/>
              <a:t>Glee Club (4-5_</a:t>
            </a:r>
          </a:p>
          <a:p>
            <a:r>
              <a:rPr lang="en-US" b="1" i="1"/>
              <a:t>Jr. Glee Club  (2-3)</a:t>
            </a:r>
          </a:p>
          <a:p>
            <a:r>
              <a:rPr lang="en-US" b="1" i="1"/>
              <a:t>Archery (2-5)</a:t>
            </a:r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28F3C-3CEA-72DC-4073-26830FBA6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2" y="150813"/>
            <a:ext cx="2852265" cy="1804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809C08-C851-D2BF-1CA8-C97D00508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565" y="231775"/>
            <a:ext cx="2009775" cy="1319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1C9F7D-08A1-DF6D-6006-2497AD3B9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575" y="1938338"/>
            <a:ext cx="1701815" cy="21873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EE3FBE-AC88-459C-092F-D6D03DDB6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247" y="4360863"/>
            <a:ext cx="3634469" cy="22653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61EF2A-F6BE-3433-0823-3422C5265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1340" y="1684337"/>
            <a:ext cx="2819400" cy="19020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CB6609-56A9-C9CC-9CE3-955EA3606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3374" y="3810000"/>
            <a:ext cx="1977363" cy="23268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6256AA-E38C-9578-111A-76AE45B6E1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2690" y="2099938"/>
            <a:ext cx="2297046" cy="29728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47E3B0-0682-CBED-CABC-44DA211AD0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0305" y="5216960"/>
            <a:ext cx="2424462" cy="149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89158"/>
      </p:ext>
    </p:extLst>
  </p:cSld>
  <p:clrMapOvr>
    <a:masterClrMapping/>
  </p:clrMapOvr>
</p:sld>
</file>

<file path=ppt/theme/theme1.xml><?xml version="1.0" encoding="utf-8"?>
<a:theme xmlns:a="http://schemas.openxmlformats.org/drawingml/2006/main" name="SineVTI">
  <a:themeElements>
    <a:clrScheme name="Custom 51">
      <a:dk1>
        <a:sysClr val="windowText" lastClr="000000"/>
      </a:dk1>
      <a:lt1>
        <a:sysClr val="window" lastClr="FFFFFF"/>
      </a:lt1>
      <a:dk2>
        <a:srgbClr val="12154E"/>
      </a:dk2>
      <a:lt2>
        <a:srgbClr val="EEEEEE"/>
      </a:lt2>
      <a:accent1>
        <a:srgbClr val="FD8686"/>
      </a:accent1>
      <a:accent2>
        <a:srgbClr val="B495C2"/>
      </a:accent2>
      <a:accent3>
        <a:srgbClr val="8F99BB"/>
      </a:accent3>
      <a:accent4>
        <a:srgbClr val="A3A3C1"/>
      </a:accent4>
      <a:accent5>
        <a:srgbClr val="7162FE"/>
      </a:accent5>
      <a:accent6>
        <a:srgbClr val="1EBE9B"/>
      </a:accent6>
      <a:hlink>
        <a:srgbClr val="EF08F7"/>
      </a:hlink>
      <a:folHlink>
        <a:srgbClr val="8477FE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12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SineVTI</vt:lpstr>
      <vt:lpstr>    PS 139 REGO PARK</vt:lpstr>
      <vt:lpstr>Our Core Values</vt:lpstr>
      <vt:lpstr>Who are our Students ?</vt:lpstr>
      <vt:lpstr>Academics – English Language Arts</vt:lpstr>
      <vt:lpstr>Academics – Math</vt:lpstr>
      <vt:lpstr>Recognizing Excellence</vt:lpstr>
      <vt:lpstr>Life Beyond the Classroom…</vt:lpstr>
      <vt:lpstr>Sports Clubs</vt:lpstr>
      <vt:lpstr>After School Clubs</vt:lpstr>
      <vt:lpstr>Our Teachers </vt:lpstr>
      <vt:lpstr>Our Families…</vt:lpstr>
      <vt:lpstr>Thank you!</vt:lpstr>
    </vt:vector>
  </TitlesOfParts>
  <Company>NYCDoE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Eleuterio Rolon</dc:creator>
  <cp:revision>2</cp:revision>
  <cp:lastPrinted>2026-05-07T13:25:28Z</cp:lastPrinted>
  <dcterms:created xsi:type="dcterms:W3CDTF">2026-05-04T21:23:28Z</dcterms:created>
  <dcterms:modified xsi:type="dcterms:W3CDTF">2026-05-07T18:24:12Z</dcterms:modified>
</cp:coreProperties>
</file>